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87" r:id="rId11"/>
    <p:sldId id="288" r:id="rId12"/>
    <p:sldId id="291" r:id="rId13"/>
    <p:sldId id="292" r:id="rId14"/>
    <p:sldId id="266" r:id="rId15"/>
    <p:sldId id="289" r:id="rId16"/>
    <p:sldId id="290" r:id="rId17"/>
    <p:sldId id="308"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301" r:id="rId36"/>
    <p:sldId id="304" r:id="rId37"/>
    <p:sldId id="284" r:id="rId38"/>
    <p:sldId id="285" r:id="rId39"/>
    <p:sldId id="286" r:id="rId40"/>
    <p:sldId id="293" r:id="rId41"/>
    <p:sldId id="294" r:id="rId42"/>
    <p:sldId id="295" r:id="rId43"/>
    <p:sldId id="296" r:id="rId44"/>
    <p:sldId id="297" r:id="rId45"/>
    <p:sldId id="299" r:id="rId46"/>
    <p:sldId id="300" r:id="rId47"/>
    <p:sldId id="305" r:id="rId48"/>
    <p:sldId id="302" r:id="rId49"/>
    <p:sldId id="303" r:id="rId50"/>
    <p:sldId id="306" r:id="rId51"/>
    <p:sldId id="309"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90" d="100"/>
          <a:sy n="90" d="100"/>
        </p:scale>
        <p:origin x="23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8C894-F8A1-4D5D-A4E2-BE326E1DB91D}"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BD0A15D0-1BE7-4054-9662-7FFEBB7F9E8E}">
      <dgm:prSet/>
      <dgm:spPr/>
      <dgm:t>
        <a:bodyPr/>
        <a:lstStyle/>
        <a:p>
          <a:r>
            <a:rPr lang="en-US"/>
            <a:t>What do I understand by ‘Humility?’</a:t>
          </a:r>
        </a:p>
      </dgm:t>
    </dgm:pt>
    <dgm:pt modelId="{3E87516B-E85E-4DEC-BA29-C5A018C8AE0E}" type="parTrans" cxnId="{06CD74A7-746D-4CA3-AA0C-0C7CED43D804}">
      <dgm:prSet/>
      <dgm:spPr/>
      <dgm:t>
        <a:bodyPr/>
        <a:lstStyle/>
        <a:p>
          <a:endParaRPr lang="en-US"/>
        </a:p>
      </dgm:t>
    </dgm:pt>
    <dgm:pt modelId="{6FC5AEE2-F0F6-4F48-A2E7-C9016D76FE62}" type="sibTrans" cxnId="{06CD74A7-746D-4CA3-AA0C-0C7CED43D804}">
      <dgm:prSet/>
      <dgm:spPr/>
      <dgm:t>
        <a:bodyPr/>
        <a:lstStyle/>
        <a:p>
          <a:endParaRPr lang="en-US"/>
        </a:p>
      </dgm:t>
    </dgm:pt>
    <dgm:pt modelId="{C9C8A396-E47F-49F1-A8A9-95EC78D22EB3}">
      <dgm:prSet/>
      <dgm:spPr/>
      <dgm:t>
        <a:bodyPr/>
        <a:lstStyle/>
        <a:p>
          <a:r>
            <a:rPr lang="en-US"/>
            <a:t>Why is my Humility important?</a:t>
          </a:r>
        </a:p>
      </dgm:t>
    </dgm:pt>
    <dgm:pt modelId="{AF43052B-452B-4D2E-98F7-31D3B4227CB7}" type="parTrans" cxnId="{02B81BB1-C09F-419B-94AA-7CC49195D718}">
      <dgm:prSet/>
      <dgm:spPr/>
      <dgm:t>
        <a:bodyPr/>
        <a:lstStyle/>
        <a:p>
          <a:endParaRPr lang="en-US"/>
        </a:p>
      </dgm:t>
    </dgm:pt>
    <dgm:pt modelId="{2B39F1AD-2A53-49E3-8CE4-FD7E8C2077A0}" type="sibTrans" cxnId="{02B81BB1-C09F-419B-94AA-7CC49195D718}">
      <dgm:prSet/>
      <dgm:spPr/>
      <dgm:t>
        <a:bodyPr/>
        <a:lstStyle/>
        <a:p>
          <a:endParaRPr lang="en-US"/>
        </a:p>
      </dgm:t>
    </dgm:pt>
    <dgm:pt modelId="{5E004739-AC01-4454-BF1D-2DBACE6B3137}">
      <dgm:prSet/>
      <dgm:spPr/>
      <dgm:t>
        <a:bodyPr/>
        <a:lstStyle/>
        <a:p>
          <a:r>
            <a:rPr lang="en-US"/>
            <a:t>How can my Humility help me?</a:t>
          </a:r>
        </a:p>
      </dgm:t>
    </dgm:pt>
    <dgm:pt modelId="{FDEAF0F3-9764-4C94-A9FF-E57E2F7ECC07}" type="parTrans" cxnId="{E29E183E-1438-4114-B938-5A07952E3F78}">
      <dgm:prSet/>
      <dgm:spPr/>
      <dgm:t>
        <a:bodyPr/>
        <a:lstStyle/>
        <a:p>
          <a:endParaRPr lang="en-US"/>
        </a:p>
      </dgm:t>
    </dgm:pt>
    <dgm:pt modelId="{5FD6F8CB-6E5D-4115-B279-3FAEBE7147C0}" type="sibTrans" cxnId="{E29E183E-1438-4114-B938-5A07952E3F78}">
      <dgm:prSet/>
      <dgm:spPr/>
      <dgm:t>
        <a:bodyPr/>
        <a:lstStyle/>
        <a:p>
          <a:endParaRPr lang="en-US"/>
        </a:p>
      </dgm:t>
    </dgm:pt>
    <dgm:pt modelId="{7F20D682-8D3F-42C2-8B29-EC65986DA005}">
      <dgm:prSet/>
      <dgm:spPr/>
      <dgm:t>
        <a:bodyPr/>
        <a:lstStyle/>
        <a:p>
          <a:r>
            <a:rPr lang="en-US"/>
            <a:t>Help can my humility help others?</a:t>
          </a:r>
        </a:p>
      </dgm:t>
    </dgm:pt>
    <dgm:pt modelId="{D5340FDC-9526-45DD-A89D-BB86C879F633}" type="parTrans" cxnId="{63C9A7A0-77B0-4F3E-8E61-4F8051172015}">
      <dgm:prSet/>
      <dgm:spPr/>
      <dgm:t>
        <a:bodyPr/>
        <a:lstStyle/>
        <a:p>
          <a:endParaRPr lang="en-US"/>
        </a:p>
      </dgm:t>
    </dgm:pt>
    <dgm:pt modelId="{F2B0A19A-B076-4921-B843-A7143214D72C}" type="sibTrans" cxnId="{63C9A7A0-77B0-4F3E-8E61-4F8051172015}">
      <dgm:prSet/>
      <dgm:spPr/>
      <dgm:t>
        <a:bodyPr/>
        <a:lstStyle/>
        <a:p>
          <a:endParaRPr lang="en-US"/>
        </a:p>
      </dgm:t>
    </dgm:pt>
    <dgm:pt modelId="{859937B4-9EC4-4394-802E-39ACBB406D3B}">
      <dgm:prSet/>
      <dgm:spPr/>
      <dgm:t>
        <a:bodyPr/>
        <a:lstStyle/>
        <a:p>
          <a:r>
            <a:rPr lang="en-US"/>
            <a:t>How can my Humility help my relationships?</a:t>
          </a:r>
        </a:p>
      </dgm:t>
    </dgm:pt>
    <dgm:pt modelId="{F43517B6-0ECE-475F-97C4-3778F9B83C6F}" type="parTrans" cxnId="{ADA39FAE-D339-46BC-9A37-A3E601E9AF0E}">
      <dgm:prSet/>
      <dgm:spPr/>
      <dgm:t>
        <a:bodyPr/>
        <a:lstStyle/>
        <a:p>
          <a:endParaRPr lang="en-US"/>
        </a:p>
      </dgm:t>
    </dgm:pt>
    <dgm:pt modelId="{B5A89DCF-9019-4113-9090-B85213EBEF4B}" type="sibTrans" cxnId="{ADA39FAE-D339-46BC-9A37-A3E601E9AF0E}">
      <dgm:prSet/>
      <dgm:spPr/>
      <dgm:t>
        <a:bodyPr/>
        <a:lstStyle/>
        <a:p>
          <a:endParaRPr lang="en-US"/>
        </a:p>
      </dgm:t>
    </dgm:pt>
    <dgm:pt modelId="{FB8B8902-B839-4833-99B7-A8713EA68138}">
      <dgm:prSet/>
      <dgm:spPr/>
      <dgm:t>
        <a:bodyPr/>
        <a:lstStyle/>
        <a:p>
          <a:r>
            <a:rPr lang="en-US"/>
            <a:t>How can I become more humble?</a:t>
          </a:r>
        </a:p>
      </dgm:t>
    </dgm:pt>
    <dgm:pt modelId="{822239E8-C487-4317-AF5E-614B5E0F9E88}" type="parTrans" cxnId="{4226E6F7-D366-47F1-8DFE-BBEBB7419BE7}">
      <dgm:prSet/>
      <dgm:spPr/>
      <dgm:t>
        <a:bodyPr/>
        <a:lstStyle/>
        <a:p>
          <a:endParaRPr lang="en-US"/>
        </a:p>
      </dgm:t>
    </dgm:pt>
    <dgm:pt modelId="{4EF0AE3E-0E19-4875-B3A2-5397C7366E59}" type="sibTrans" cxnId="{4226E6F7-D366-47F1-8DFE-BBEBB7419BE7}">
      <dgm:prSet/>
      <dgm:spPr/>
      <dgm:t>
        <a:bodyPr/>
        <a:lstStyle/>
        <a:p>
          <a:endParaRPr lang="en-US"/>
        </a:p>
      </dgm:t>
    </dgm:pt>
    <dgm:pt modelId="{F0E3CC47-BAD1-4D4C-B37E-1F7122593BCB}" type="pres">
      <dgm:prSet presAssocID="{CBB8C894-F8A1-4D5D-A4E2-BE326E1DB91D}" presName="diagram" presStyleCnt="0">
        <dgm:presLayoutVars>
          <dgm:dir/>
          <dgm:resizeHandles val="exact"/>
        </dgm:presLayoutVars>
      </dgm:prSet>
      <dgm:spPr/>
    </dgm:pt>
    <dgm:pt modelId="{78B85B29-6A19-714A-A42A-71B7AAEAC322}" type="pres">
      <dgm:prSet presAssocID="{BD0A15D0-1BE7-4054-9662-7FFEBB7F9E8E}" presName="node" presStyleLbl="node1" presStyleIdx="0" presStyleCnt="6">
        <dgm:presLayoutVars>
          <dgm:bulletEnabled val="1"/>
        </dgm:presLayoutVars>
      </dgm:prSet>
      <dgm:spPr/>
    </dgm:pt>
    <dgm:pt modelId="{027A22AE-43C0-3A40-BD5A-E11B41FB7373}" type="pres">
      <dgm:prSet presAssocID="{6FC5AEE2-F0F6-4F48-A2E7-C9016D76FE62}" presName="sibTrans" presStyleCnt="0"/>
      <dgm:spPr/>
    </dgm:pt>
    <dgm:pt modelId="{D904766F-618B-C64E-8132-4F169BE54AB1}" type="pres">
      <dgm:prSet presAssocID="{C9C8A396-E47F-49F1-A8A9-95EC78D22EB3}" presName="node" presStyleLbl="node1" presStyleIdx="1" presStyleCnt="6">
        <dgm:presLayoutVars>
          <dgm:bulletEnabled val="1"/>
        </dgm:presLayoutVars>
      </dgm:prSet>
      <dgm:spPr/>
    </dgm:pt>
    <dgm:pt modelId="{FB48F2C9-A794-8D48-9EB6-1A59E4DCCCF6}" type="pres">
      <dgm:prSet presAssocID="{2B39F1AD-2A53-49E3-8CE4-FD7E8C2077A0}" presName="sibTrans" presStyleCnt="0"/>
      <dgm:spPr/>
    </dgm:pt>
    <dgm:pt modelId="{B5ADED89-6B8C-E84F-8E19-A3BB76A4878A}" type="pres">
      <dgm:prSet presAssocID="{5E004739-AC01-4454-BF1D-2DBACE6B3137}" presName="node" presStyleLbl="node1" presStyleIdx="2" presStyleCnt="6">
        <dgm:presLayoutVars>
          <dgm:bulletEnabled val="1"/>
        </dgm:presLayoutVars>
      </dgm:prSet>
      <dgm:spPr/>
    </dgm:pt>
    <dgm:pt modelId="{666A9ACD-75A7-6744-9B99-630A4DB0005D}" type="pres">
      <dgm:prSet presAssocID="{5FD6F8CB-6E5D-4115-B279-3FAEBE7147C0}" presName="sibTrans" presStyleCnt="0"/>
      <dgm:spPr/>
    </dgm:pt>
    <dgm:pt modelId="{51E6593D-C303-D646-8B26-725244FC8E71}" type="pres">
      <dgm:prSet presAssocID="{7F20D682-8D3F-42C2-8B29-EC65986DA005}" presName="node" presStyleLbl="node1" presStyleIdx="3" presStyleCnt="6">
        <dgm:presLayoutVars>
          <dgm:bulletEnabled val="1"/>
        </dgm:presLayoutVars>
      </dgm:prSet>
      <dgm:spPr/>
    </dgm:pt>
    <dgm:pt modelId="{77B5E331-B6CE-334A-843D-B6A29BEF8216}" type="pres">
      <dgm:prSet presAssocID="{F2B0A19A-B076-4921-B843-A7143214D72C}" presName="sibTrans" presStyleCnt="0"/>
      <dgm:spPr/>
    </dgm:pt>
    <dgm:pt modelId="{79BBD2E6-C23D-A74D-94E9-C7E7C5971D04}" type="pres">
      <dgm:prSet presAssocID="{859937B4-9EC4-4394-802E-39ACBB406D3B}" presName="node" presStyleLbl="node1" presStyleIdx="4" presStyleCnt="6">
        <dgm:presLayoutVars>
          <dgm:bulletEnabled val="1"/>
        </dgm:presLayoutVars>
      </dgm:prSet>
      <dgm:spPr/>
    </dgm:pt>
    <dgm:pt modelId="{8F6B139F-9768-3545-96FE-55191ECD5A86}" type="pres">
      <dgm:prSet presAssocID="{B5A89DCF-9019-4113-9090-B85213EBEF4B}" presName="sibTrans" presStyleCnt="0"/>
      <dgm:spPr/>
    </dgm:pt>
    <dgm:pt modelId="{55AFD1A1-AD28-F349-91A3-0C0C7DD90E87}" type="pres">
      <dgm:prSet presAssocID="{FB8B8902-B839-4833-99B7-A8713EA68138}" presName="node" presStyleLbl="node1" presStyleIdx="5" presStyleCnt="6">
        <dgm:presLayoutVars>
          <dgm:bulletEnabled val="1"/>
        </dgm:presLayoutVars>
      </dgm:prSet>
      <dgm:spPr/>
    </dgm:pt>
  </dgm:ptLst>
  <dgm:cxnLst>
    <dgm:cxn modelId="{5D536802-A2C5-8D49-81BE-8E0243AA50D2}" type="presOf" srcId="{C9C8A396-E47F-49F1-A8A9-95EC78D22EB3}" destId="{D904766F-618B-C64E-8132-4F169BE54AB1}" srcOrd="0" destOrd="0" presId="urn:microsoft.com/office/officeart/2005/8/layout/default"/>
    <dgm:cxn modelId="{33608A14-8C39-8142-8961-E203970AE531}" type="presOf" srcId="{CBB8C894-F8A1-4D5D-A4E2-BE326E1DB91D}" destId="{F0E3CC47-BAD1-4D4C-B37E-1F7122593BCB}" srcOrd="0" destOrd="0" presId="urn:microsoft.com/office/officeart/2005/8/layout/default"/>
    <dgm:cxn modelId="{E29E183E-1438-4114-B938-5A07952E3F78}" srcId="{CBB8C894-F8A1-4D5D-A4E2-BE326E1DB91D}" destId="{5E004739-AC01-4454-BF1D-2DBACE6B3137}" srcOrd="2" destOrd="0" parTransId="{FDEAF0F3-9764-4C94-A9FF-E57E2F7ECC07}" sibTransId="{5FD6F8CB-6E5D-4115-B279-3FAEBE7147C0}"/>
    <dgm:cxn modelId="{ABADFC60-4A88-3D40-8044-D5465B92B23D}" type="presOf" srcId="{7F20D682-8D3F-42C2-8B29-EC65986DA005}" destId="{51E6593D-C303-D646-8B26-725244FC8E71}" srcOrd="0" destOrd="0" presId="urn:microsoft.com/office/officeart/2005/8/layout/default"/>
    <dgm:cxn modelId="{A13CB19E-1507-844D-B13A-CF8FD68EEA9C}" type="presOf" srcId="{5E004739-AC01-4454-BF1D-2DBACE6B3137}" destId="{B5ADED89-6B8C-E84F-8E19-A3BB76A4878A}" srcOrd="0" destOrd="0" presId="urn:microsoft.com/office/officeart/2005/8/layout/default"/>
    <dgm:cxn modelId="{63C9A7A0-77B0-4F3E-8E61-4F8051172015}" srcId="{CBB8C894-F8A1-4D5D-A4E2-BE326E1DB91D}" destId="{7F20D682-8D3F-42C2-8B29-EC65986DA005}" srcOrd="3" destOrd="0" parTransId="{D5340FDC-9526-45DD-A89D-BB86C879F633}" sibTransId="{F2B0A19A-B076-4921-B843-A7143214D72C}"/>
    <dgm:cxn modelId="{06CD74A7-746D-4CA3-AA0C-0C7CED43D804}" srcId="{CBB8C894-F8A1-4D5D-A4E2-BE326E1DB91D}" destId="{BD0A15D0-1BE7-4054-9662-7FFEBB7F9E8E}" srcOrd="0" destOrd="0" parTransId="{3E87516B-E85E-4DEC-BA29-C5A018C8AE0E}" sibTransId="{6FC5AEE2-F0F6-4F48-A2E7-C9016D76FE62}"/>
    <dgm:cxn modelId="{ADA39FAE-D339-46BC-9A37-A3E601E9AF0E}" srcId="{CBB8C894-F8A1-4D5D-A4E2-BE326E1DB91D}" destId="{859937B4-9EC4-4394-802E-39ACBB406D3B}" srcOrd="4" destOrd="0" parTransId="{F43517B6-0ECE-475F-97C4-3778F9B83C6F}" sibTransId="{B5A89DCF-9019-4113-9090-B85213EBEF4B}"/>
    <dgm:cxn modelId="{02B81BB1-C09F-419B-94AA-7CC49195D718}" srcId="{CBB8C894-F8A1-4D5D-A4E2-BE326E1DB91D}" destId="{C9C8A396-E47F-49F1-A8A9-95EC78D22EB3}" srcOrd="1" destOrd="0" parTransId="{AF43052B-452B-4D2E-98F7-31D3B4227CB7}" sibTransId="{2B39F1AD-2A53-49E3-8CE4-FD7E8C2077A0}"/>
    <dgm:cxn modelId="{1D4B68C0-0B10-FF45-AA41-98B97FC8FB4A}" type="presOf" srcId="{FB8B8902-B839-4833-99B7-A8713EA68138}" destId="{55AFD1A1-AD28-F349-91A3-0C0C7DD90E87}" srcOrd="0" destOrd="0" presId="urn:microsoft.com/office/officeart/2005/8/layout/default"/>
    <dgm:cxn modelId="{EAC90DD1-55AB-734F-82BC-2009B0CB0F9A}" type="presOf" srcId="{859937B4-9EC4-4394-802E-39ACBB406D3B}" destId="{79BBD2E6-C23D-A74D-94E9-C7E7C5971D04}" srcOrd="0" destOrd="0" presId="urn:microsoft.com/office/officeart/2005/8/layout/default"/>
    <dgm:cxn modelId="{B221ABED-83D1-4843-B19F-2C13508A813A}" type="presOf" srcId="{BD0A15D0-1BE7-4054-9662-7FFEBB7F9E8E}" destId="{78B85B29-6A19-714A-A42A-71B7AAEAC322}" srcOrd="0" destOrd="0" presId="urn:microsoft.com/office/officeart/2005/8/layout/default"/>
    <dgm:cxn modelId="{4226E6F7-D366-47F1-8DFE-BBEBB7419BE7}" srcId="{CBB8C894-F8A1-4D5D-A4E2-BE326E1DB91D}" destId="{FB8B8902-B839-4833-99B7-A8713EA68138}" srcOrd="5" destOrd="0" parTransId="{822239E8-C487-4317-AF5E-614B5E0F9E88}" sibTransId="{4EF0AE3E-0E19-4875-B3A2-5397C7366E59}"/>
    <dgm:cxn modelId="{5E7292AB-F7E6-5145-A014-4F830E0B6B3F}" type="presParOf" srcId="{F0E3CC47-BAD1-4D4C-B37E-1F7122593BCB}" destId="{78B85B29-6A19-714A-A42A-71B7AAEAC322}" srcOrd="0" destOrd="0" presId="urn:microsoft.com/office/officeart/2005/8/layout/default"/>
    <dgm:cxn modelId="{A6C4BBC3-FC70-064C-851D-3EB2DAF10B15}" type="presParOf" srcId="{F0E3CC47-BAD1-4D4C-B37E-1F7122593BCB}" destId="{027A22AE-43C0-3A40-BD5A-E11B41FB7373}" srcOrd="1" destOrd="0" presId="urn:microsoft.com/office/officeart/2005/8/layout/default"/>
    <dgm:cxn modelId="{D99CEA57-8E7F-5742-B683-45F0D289938D}" type="presParOf" srcId="{F0E3CC47-BAD1-4D4C-B37E-1F7122593BCB}" destId="{D904766F-618B-C64E-8132-4F169BE54AB1}" srcOrd="2" destOrd="0" presId="urn:microsoft.com/office/officeart/2005/8/layout/default"/>
    <dgm:cxn modelId="{292F057E-D00B-5B49-AF6B-788A40509DFA}" type="presParOf" srcId="{F0E3CC47-BAD1-4D4C-B37E-1F7122593BCB}" destId="{FB48F2C9-A794-8D48-9EB6-1A59E4DCCCF6}" srcOrd="3" destOrd="0" presId="urn:microsoft.com/office/officeart/2005/8/layout/default"/>
    <dgm:cxn modelId="{CF4CFC47-B034-F04B-BFA5-AC85FCB20442}" type="presParOf" srcId="{F0E3CC47-BAD1-4D4C-B37E-1F7122593BCB}" destId="{B5ADED89-6B8C-E84F-8E19-A3BB76A4878A}" srcOrd="4" destOrd="0" presId="urn:microsoft.com/office/officeart/2005/8/layout/default"/>
    <dgm:cxn modelId="{2FD05AB8-946A-2A49-978D-1FBA62346F6D}" type="presParOf" srcId="{F0E3CC47-BAD1-4D4C-B37E-1F7122593BCB}" destId="{666A9ACD-75A7-6744-9B99-630A4DB0005D}" srcOrd="5" destOrd="0" presId="urn:microsoft.com/office/officeart/2005/8/layout/default"/>
    <dgm:cxn modelId="{1FEF079D-FFFB-8C42-877B-E36CBAA39BB5}" type="presParOf" srcId="{F0E3CC47-BAD1-4D4C-B37E-1F7122593BCB}" destId="{51E6593D-C303-D646-8B26-725244FC8E71}" srcOrd="6" destOrd="0" presId="urn:microsoft.com/office/officeart/2005/8/layout/default"/>
    <dgm:cxn modelId="{666355C5-DDA2-F244-97F0-F4D543F60F54}" type="presParOf" srcId="{F0E3CC47-BAD1-4D4C-B37E-1F7122593BCB}" destId="{77B5E331-B6CE-334A-843D-B6A29BEF8216}" srcOrd="7" destOrd="0" presId="urn:microsoft.com/office/officeart/2005/8/layout/default"/>
    <dgm:cxn modelId="{FAB1FDCE-3BA4-D243-B1A2-356ADEF288AE}" type="presParOf" srcId="{F0E3CC47-BAD1-4D4C-B37E-1F7122593BCB}" destId="{79BBD2E6-C23D-A74D-94E9-C7E7C5971D04}" srcOrd="8" destOrd="0" presId="urn:microsoft.com/office/officeart/2005/8/layout/default"/>
    <dgm:cxn modelId="{DEFED26A-D7E6-9443-AB35-FE2F62659701}" type="presParOf" srcId="{F0E3CC47-BAD1-4D4C-B37E-1F7122593BCB}" destId="{8F6B139F-9768-3545-96FE-55191ECD5A86}" srcOrd="9" destOrd="0" presId="urn:microsoft.com/office/officeart/2005/8/layout/default"/>
    <dgm:cxn modelId="{A87F3013-3E95-434A-A456-F30588ADABC3}" type="presParOf" srcId="{F0E3CC47-BAD1-4D4C-B37E-1F7122593BCB}" destId="{55AFD1A1-AD28-F349-91A3-0C0C7DD90E8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6FAD51-3548-4E45-B4D1-833E9104A59B}" type="doc">
      <dgm:prSet loTypeId="urn:microsoft.com/office/officeart/2005/8/layout/bProcess2" loCatId="process" qsTypeId="urn:microsoft.com/office/officeart/2005/8/quickstyle/simple4" qsCatId="simple" csTypeId="urn:microsoft.com/office/officeart/2005/8/colors/colorful5" csCatId="colorful" phldr="1"/>
      <dgm:spPr/>
      <dgm:t>
        <a:bodyPr/>
        <a:lstStyle/>
        <a:p>
          <a:endParaRPr lang="en-US"/>
        </a:p>
      </dgm:t>
    </dgm:pt>
    <dgm:pt modelId="{93A1E222-265D-4284-9B1F-F4A3E3C0B5FB}">
      <dgm:prSet/>
      <dgm:spPr/>
      <dgm:t>
        <a:bodyPr/>
        <a:lstStyle/>
        <a:p>
          <a:pPr>
            <a:defRPr cap="all"/>
          </a:pPr>
          <a:r>
            <a:rPr lang="en-US"/>
            <a:t>With my own mouth do I speak that which is Truth? </a:t>
          </a:r>
        </a:p>
      </dgm:t>
    </dgm:pt>
    <dgm:pt modelId="{0548009B-9F32-489B-A09D-A66B91B9EEF0}" type="parTrans" cxnId="{23574BA0-D2CE-4CC8-9866-3E2AAA7F7DB3}">
      <dgm:prSet/>
      <dgm:spPr/>
      <dgm:t>
        <a:bodyPr/>
        <a:lstStyle/>
        <a:p>
          <a:endParaRPr lang="en-US"/>
        </a:p>
      </dgm:t>
    </dgm:pt>
    <dgm:pt modelId="{A6E19330-C585-43E2-B5C7-AEF2CA66C1BD}" type="sibTrans" cxnId="{23574BA0-D2CE-4CC8-9866-3E2AAA7F7DB3}">
      <dgm:prSet/>
      <dgm:spPr/>
      <dgm:t>
        <a:bodyPr/>
        <a:lstStyle/>
        <a:p>
          <a:endParaRPr lang="en-US"/>
        </a:p>
      </dgm:t>
    </dgm:pt>
    <dgm:pt modelId="{229D78FB-E23F-489C-8666-91FB4B618B1E}">
      <dgm:prSet/>
      <dgm:spPr/>
      <dgm:t>
        <a:bodyPr/>
        <a:lstStyle/>
        <a:p>
          <a:pPr>
            <a:defRPr cap="all"/>
          </a:pPr>
          <a:r>
            <a:rPr lang="en-US" dirty="0"/>
            <a:t>How can my humility help to sweeten the harshness and bitterness of my speech through words of kindness and forgiveness and mercy, seeking peace and unity rather than destruction?</a:t>
          </a:r>
        </a:p>
      </dgm:t>
    </dgm:pt>
    <dgm:pt modelId="{D32E308B-682E-48C2-9B92-15776A58AABC}" type="parTrans" cxnId="{43F955A8-C021-43AA-ADD1-E2A7010650A9}">
      <dgm:prSet/>
      <dgm:spPr/>
      <dgm:t>
        <a:bodyPr/>
        <a:lstStyle/>
        <a:p>
          <a:endParaRPr lang="en-US"/>
        </a:p>
      </dgm:t>
    </dgm:pt>
    <dgm:pt modelId="{92B8F960-4040-4427-B201-9AF6945DC692}" type="sibTrans" cxnId="{43F955A8-C021-43AA-ADD1-E2A7010650A9}">
      <dgm:prSet/>
      <dgm:spPr/>
      <dgm:t>
        <a:bodyPr/>
        <a:lstStyle/>
        <a:p>
          <a:endParaRPr lang="en-US"/>
        </a:p>
      </dgm:t>
    </dgm:pt>
    <dgm:pt modelId="{FECF8827-A91D-CB4B-A87D-BE2E58EC4929}" type="pres">
      <dgm:prSet presAssocID="{B96FAD51-3548-4E45-B4D1-833E9104A59B}" presName="diagram" presStyleCnt="0">
        <dgm:presLayoutVars>
          <dgm:dir/>
          <dgm:resizeHandles/>
        </dgm:presLayoutVars>
      </dgm:prSet>
      <dgm:spPr/>
    </dgm:pt>
    <dgm:pt modelId="{46E5B9A2-A6C4-1642-ABB9-E5B450A22E38}" type="pres">
      <dgm:prSet presAssocID="{93A1E222-265D-4284-9B1F-F4A3E3C0B5FB}" presName="firstNode" presStyleLbl="node1" presStyleIdx="0" presStyleCnt="2">
        <dgm:presLayoutVars>
          <dgm:bulletEnabled val="1"/>
        </dgm:presLayoutVars>
      </dgm:prSet>
      <dgm:spPr/>
    </dgm:pt>
    <dgm:pt modelId="{1A7829E1-8FEB-0840-83F0-BBBE75378C13}" type="pres">
      <dgm:prSet presAssocID="{A6E19330-C585-43E2-B5C7-AEF2CA66C1BD}" presName="sibTrans" presStyleLbl="sibTrans2D1" presStyleIdx="0" presStyleCnt="1"/>
      <dgm:spPr/>
    </dgm:pt>
    <dgm:pt modelId="{A380EDD9-FDDB-0347-B2C3-8E0AC1B7C95C}" type="pres">
      <dgm:prSet presAssocID="{229D78FB-E23F-489C-8666-91FB4B618B1E}" presName="lastNode" presStyleLbl="node1" presStyleIdx="1" presStyleCnt="2">
        <dgm:presLayoutVars>
          <dgm:bulletEnabled val="1"/>
        </dgm:presLayoutVars>
      </dgm:prSet>
      <dgm:spPr/>
    </dgm:pt>
  </dgm:ptLst>
  <dgm:cxnLst>
    <dgm:cxn modelId="{15DB1651-C75F-4549-BD5C-2BFF29694D48}" type="presOf" srcId="{229D78FB-E23F-489C-8666-91FB4B618B1E}" destId="{A380EDD9-FDDB-0347-B2C3-8E0AC1B7C95C}" srcOrd="0" destOrd="0" presId="urn:microsoft.com/office/officeart/2005/8/layout/bProcess2"/>
    <dgm:cxn modelId="{23574BA0-D2CE-4CC8-9866-3E2AAA7F7DB3}" srcId="{B96FAD51-3548-4E45-B4D1-833E9104A59B}" destId="{93A1E222-265D-4284-9B1F-F4A3E3C0B5FB}" srcOrd="0" destOrd="0" parTransId="{0548009B-9F32-489B-A09D-A66B91B9EEF0}" sibTransId="{A6E19330-C585-43E2-B5C7-AEF2CA66C1BD}"/>
    <dgm:cxn modelId="{43F955A8-C021-43AA-ADD1-E2A7010650A9}" srcId="{B96FAD51-3548-4E45-B4D1-833E9104A59B}" destId="{229D78FB-E23F-489C-8666-91FB4B618B1E}" srcOrd="1" destOrd="0" parTransId="{D32E308B-682E-48C2-9B92-15776A58AABC}" sibTransId="{92B8F960-4040-4427-B201-9AF6945DC692}"/>
    <dgm:cxn modelId="{7A3927F0-8AED-AF42-9B82-8F25C062DEC1}" type="presOf" srcId="{93A1E222-265D-4284-9B1F-F4A3E3C0B5FB}" destId="{46E5B9A2-A6C4-1642-ABB9-E5B450A22E38}" srcOrd="0" destOrd="0" presId="urn:microsoft.com/office/officeart/2005/8/layout/bProcess2"/>
    <dgm:cxn modelId="{E40B0DF8-03BA-064D-A971-F1674F09926E}" type="presOf" srcId="{B96FAD51-3548-4E45-B4D1-833E9104A59B}" destId="{FECF8827-A91D-CB4B-A87D-BE2E58EC4929}" srcOrd="0" destOrd="0" presId="urn:microsoft.com/office/officeart/2005/8/layout/bProcess2"/>
    <dgm:cxn modelId="{A75BA9FB-3F80-A444-B4B8-A0AFB3EC27A2}" type="presOf" srcId="{A6E19330-C585-43E2-B5C7-AEF2CA66C1BD}" destId="{1A7829E1-8FEB-0840-83F0-BBBE75378C13}" srcOrd="0" destOrd="0" presId="urn:microsoft.com/office/officeart/2005/8/layout/bProcess2"/>
    <dgm:cxn modelId="{CD8B4764-179A-D942-88E2-0DD7BE3A5E23}" type="presParOf" srcId="{FECF8827-A91D-CB4B-A87D-BE2E58EC4929}" destId="{46E5B9A2-A6C4-1642-ABB9-E5B450A22E38}" srcOrd="0" destOrd="0" presId="urn:microsoft.com/office/officeart/2005/8/layout/bProcess2"/>
    <dgm:cxn modelId="{FCEE060E-F451-6D49-A217-59C272190695}" type="presParOf" srcId="{FECF8827-A91D-CB4B-A87D-BE2E58EC4929}" destId="{1A7829E1-8FEB-0840-83F0-BBBE75378C13}" srcOrd="1" destOrd="0" presId="urn:microsoft.com/office/officeart/2005/8/layout/bProcess2"/>
    <dgm:cxn modelId="{B6305BED-2495-544D-9F17-55EA0D6D6E82}" type="presParOf" srcId="{FECF8827-A91D-CB4B-A87D-BE2E58EC4929}" destId="{A380EDD9-FDDB-0347-B2C3-8E0AC1B7C95C}"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F59600-C260-4F1D-BDAA-8FCDAE2C506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F6AF391-80E3-4EF8-BFC6-08842EC1BC7F}">
      <dgm:prSet/>
      <dgm:spPr/>
      <dgm:t>
        <a:bodyPr/>
        <a:lstStyle/>
        <a:p>
          <a:r>
            <a:rPr lang="en-US"/>
            <a:t>With my own breath do I choose to breathe? Or is the Breath of my Creator?</a:t>
          </a:r>
        </a:p>
      </dgm:t>
    </dgm:pt>
    <dgm:pt modelId="{6FD26E6B-6D9B-4188-8219-43CAC04ECF2F}" type="parTrans" cxnId="{98A18EDF-E983-45C5-9928-045991135613}">
      <dgm:prSet/>
      <dgm:spPr/>
      <dgm:t>
        <a:bodyPr/>
        <a:lstStyle/>
        <a:p>
          <a:endParaRPr lang="en-US"/>
        </a:p>
      </dgm:t>
    </dgm:pt>
    <dgm:pt modelId="{4987B48B-8E3A-4D66-86FC-4DCE36F61F45}" type="sibTrans" cxnId="{98A18EDF-E983-45C5-9928-045991135613}">
      <dgm:prSet/>
      <dgm:spPr/>
      <dgm:t>
        <a:bodyPr/>
        <a:lstStyle/>
        <a:p>
          <a:endParaRPr lang="en-US"/>
        </a:p>
      </dgm:t>
    </dgm:pt>
    <dgm:pt modelId="{A3275B71-17CE-4F83-A26E-D323EAB60907}">
      <dgm:prSet/>
      <dgm:spPr/>
      <dgm:t>
        <a:bodyPr/>
        <a:lstStyle/>
        <a:p>
          <a:r>
            <a:rPr lang="en-US"/>
            <a:t>How can my Humility help me to unite with each breath to The One that gives me Life and therefore to the rest of creation? </a:t>
          </a:r>
        </a:p>
      </dgm:t>
    </dgm:pt>
    <dgm:pt modelId="{D24E2E00-04EA-4CA3-AD5D-DEFF71B8CDBD}" type="parTrans" cxnId="{1D16D83A-480D-4A68-B763-A0F5332643EB}">
      <dgm:prSet/>
      <dgm:spPr/>
      <dgm:t>
        <a:bodyPr/>
        <a:lstStyle/>
        <a:p>
          <a:endParaRPr lang="en-US"/>
        </a:p>
      </dgm:t>
    </dgm:pt>
    <dgm:pt modelId="{81BB8D85-2387-4061-B9C9-06C32D8499F2}" type="sibTrans" cxnId="{1D16D83A-480D-4A68-B763-A0F5332643EB}">
      <dgm:prSet/>
      <dgm:spPr/>
      <dgm:t>
        <a:bodyPr/>
        <a:lstStyle/>
        <a:p>
          <a:endParaRPr lang="en-US"/>
        </a:p>
      </dgm:t>
    </dgm:pt>
    <dgm:pt modelId="{AC750B80-DA61-43D6-85D2-F892F1D4FDF0}">
      <dgm:prSet/>
      <dgm:spPr/>
      <dgm:t>
        <a:bodyPr/>
        <a:lstStyle/>
        <a:p>
          <a:r>
            <a:rPr lang="en-US"/>
            <a:t>Who Created the air that I breathe? Did I create it? Who created the earth, the air, the water, and the fire which enables me to breathe? Was all of this created for me? What am I supposed to do with it all? Am I the only one that breathes the air around me? Or do I have to share it with others? How can my humility help me to unite with all creation in Peace and surrender - through remembering our Same Source through the Breath of Life itself?  </a:t>
          </a:r>
        </a:p>
      </dgm:t>
    </dgm:pt>
    <dgm:pt modelId="{5140DE89-E2A0-44F3-BB09-745FC0458814}" type="parTrans" cxnId="{A4353988-A557-4F45-B42A-1299272D8FA7}">
      <dgm:prSet/>
      <dgm:spPr/>
      <dgm:t>
        <a:bodyPr/>
        <a:lstStyle/>
        <a:p>
          <a:endParaRPr lang="en-US"/>
        </a:p>
      </dgm:t>
    </dgm:pt>
    <dgm:pt modelId="{6DEA0761-72AF-488B-BAD8-DA088BD761CE}" type="sibTrans" cxnId="{A4353988-A557-4F45-B42A-1299272D8FA7}">
      <dgm:prSet/>
      <dgm:spPr/>
      <dgm:t>
        <a:bodyPr/>
        <a:lstStyle/>
        <a:p>
          <a:endParaRPr lang="en-US"/>
        </a:p>
      </dgm:t>
    </dgm:pt>
    <dgm:pt modelId="{0E0ED2FB-0658-44B3-807D-BEFBC37FAE6B}">
      <dgm:prSet/>
      <dgm:spPr/>
      <dgm:t>
        <a:bodyPr/>
        <a:lstStyle/>
        <a:p>
          <a:r>
            <a:rPr lang="en-US"/>
            <a:t>How do I choose to live each moment of life in gratitude and awe? How can my humility help me to show more appreciation for Life itself by using my blessings to help benefit others rather than just myself? How can my humility help me become more grateful with each and every Breath that I take? </a:t>
          </a:r>
        </a:p>
      </dgm:t>
    </dgm:pt>
    <dgm:pt modelId="{5B3BF3CB-CDC2-495B-8E11-892CAC03643E}" type="parTrans" cxnId="{6D5AC1AC-3A32-412C-A444-7E7CA3AD6559}">
      <dgm:prSet/>
      <dgm:spPr/>
      <dgm:t>
        <a:bodyPr/>
        <a:lstStyle/>
        <a:p>
          <a:endParaRPr lang="en-US"/>
        </a:p>
      </dgm:t>
    </dgm:pt>
    <dgm:pt modelId="{91E73249-73DA-4661-9299-B3317C168FB1}" type="sibTrans" cxnId="{6D5AC1AC-3A32-412C-A444-7E7CA3AD6559}">
      <dgm:prSet/>
      <dgm:spPr/>
      <dgm:t>
        <a:bodyPr/>
        <a:lstStyle/>
        <a:p>
          <a:endParaRPr lang="en-US"/>
        </a:p>
      </dgm:t>
    </dgm:pt>
    <dgm:pt modelId="{6C526439-7F2B-3B4B-825A-1FCEDBF03C3E}" type="pres">
      <dgm:prSet presAssocID="{87F59600-C260-4F1D-BDAA-8FCDAE2C506C}" presName="linear" presStyleCnt="0">
        <dgm:presLayoutVars>
          <dgm:animLvl val="lvl"/>
          <dgm:resizeHandles val="exact"/>
        </dgm:presLayoutVars>
      </dgm:prSet>
      <dgm:spPr/>
    </dgm:pt>
    <dgm:pt modelId="{F7C44CBE-F0D6-4B4A-BDAA-9B50FB294481}" type="pres">
      <dgm:prSet presAssocID="{AF6AF391-80E3-4EF8-BFC6-08842EC1BC7F}" presName="parentText" presStyleLbl="node1" presStyleIdx="0" presStyleCnt="4">
        <dgm:presLayoutVars>
          <dgm:chMax val="0"/>
          <dgm:bulletEnabled val="1"/>
        </dgm:presLayoutVars>
      </dgm:prSet>
      <dgm:spPr/>
    </dgm:pt>
    <dgm:pt modelId="{050DBC1C-71D0-FD4C-AC0E-E4E40A66BEA5}" type="pres">
      <dgm:prSet presAssocID="{4987B48B-8E3A-4D66-86FC-4DCE36F61F45}" presName="spacer" presStyleCnt="0"/>
      <dgm:spPr/>
    </dgm:pt>
    <dgm:pt modelId="{47A42257-D653-EA46-8550-5F49E38B524F}" type="pres">
      <dgm:prSet presAssocID="{A3275B71-17CE-4F83-A26E-D323EAB60907}" presName="parentText" presStyleLbl="node1" presStyleIdx="1" presStyleCnt="4">
        <dgm:presLayoutVars>
          <dgm:chMax val="0"/>
          <dgm:bulletEnabled val="1"/>
        </dgm:presLayoutVars>
      </dgm:prSet>
      <dgm:spPr/>
    </dgm:pt>
    <dgm:pt modelId="{98D7206E-5FF1-4D4E-9FED-3B80B896E537}" type="pres">
      <dgm:prSet presAssocID="{81BB8D85-2387-4061-B9C9-06C32D8499F2}" presName="spacer" presStyleCnt="0"/>
      <dgm:spPr/>
    </dgm:pt>
    <dgm:pt modelId="{7B357AE3-145E-9C44-B91D-8B8C9CFB7E23}" type="pres">
      <dgm:prSet presAssocID="{AC750B80-DA61-43D6-85D2-F892F1D4FDF0}" presName="parentText" presStyleLbl="node1" presStyleIdx="2" presStyleCnt="4">
        <dgm:presLayoutVars>
          <dgm:chMax val="0"/>
          <dgm:bulletEnabled val="1"/>
        </dgm:presLayoutVars>
      </dgm:prSet>
      <dgm:spPr/>
    </dgm:pt>
    <dgm:pt modelId="{1E6020DD-1BAD-9D4C-92C8-E0626FA6F87F}" type="pres">
      <dgm:prSet presAssocID="{6DEA0761-72AF-488B-BAD8-DA088BD761CE}" presName="spacer" presStyleCnt="0"/>
      <dgm:spPr/>
    </dgm:pt>
    <dgm:pt modelId="{84A5F436-6C53-F744-9380-B85C1DEC05BC}" type="pres">
      <dgm:prSet presAssocID="{0E0ED2FB-0658-44B3-807D-BEFBC37FAE6B}" presName="parentText" presStyleLbl="node1" presStyleIdx="3" presStyleCnt="4">
        <dgm:presLayoutVars>
          <dgm:chMax val="0"/>
          <dgm:bulletEnabled val="1"/>
        </dgm:presLayoutVars>
      </dgm:prSet>
      <dgm:spPr/>
    </dgm:pt>
  </dgm:ptLst>
  <dgm:cxnLst>
    <dgm:cxn modelId="{508A570D-5385-CD4D-9243-B1CF413FFA34}" type="presOf" srcId="{AF6AF391-80E3-4EF8-BFC6-08842EC1BC7F}" destId="{F7C44CBE-F0D6-4B4A-BDAA-9B50FB294481}" srcOrd="0" destOrd="0" presId="urn:microsoft.com/office/officeart/2005/8/layout/vList2"/>
    <dgm:cxn modelId="{1D16D83A-480D-4A68-B763-A0F5332643EB}" srcId="{87F59600-C260-4F1D-BDAA-8FCDAE2C506C}" destId="{A3275B71-17CE-4F83-A26E-D323EAB60907}" srcOrd="1" destOrd="0" parTransId="{D24E2E00-04EA-4CA3-AD5D-DEFF71B8CDBD}" sibTransId="{81BB8D85-2387-4061-B9C9-06C32D8499F2}"/>
    <dgm:cxn modelId="{42E63655-E41F-1745-AA38-80357F45D1FA}" type="presOf" srcId="{AC750B80-DA61-43D6-85D2-F892F1D4FDF0}" destId="{7B357AE3-145E-9C44-B91D-8B8C9CFB7E23}" srcOrd="0" destOrd="0" presId="urn:microsoft.com/office/officeart/2005/8/layout/vList2"/>
    <dgm:cxn modelId="{75582C5B-6643-DF45-8797-4DF37EF8DDD9}" type="presOf" srcId="{87F59600-C260-4F1D-BDAA-8FCDAE2C506C}" destId="{6C526439-7F2B-3B4B-825A-1FCEDBF03C3E}" srcOrd="0" destOrd="0" presId="urn:microsoft.com/office/officeart/2005/8/layout/vList2"/>
    <dgm:cxn modelId="{A4353988-A557-4F45-B42A-1299272D8FA7}" srcId="{87F59600-C260-4F1D-BDAA-8FCDAE2C506C}" destId="{AC750B80-DA61-43D6-85D2-F892F1D4FDF0}" srcOrd="2" destOrd="0" parTransId="{5140DE89-E2A0-44F3-BB09-745FC0458814}" sibTransId="{6DEA0761-72AF-488B-BAD8-DA088BD761CE}"/>
    <dgm:cxn modelId="{6D5AC1AC-3A32-412C-A444-7E7CA3AD6559}" srcId="{87F59600-C260-4F1D-BDAA-8FCDAE2C506C}" destId="{0E0ED2FB-0658-44B3-807D-BEFBC37FAE6B}" srcOrd="3" destOrd="0" parTransId="{5B3BF3CB-CDC2-495B-8E11-892CAC03643E}" sibTransId="{91E73249-73DA-4661-9299-B3317C168FB1}"/>
    <dgm:cxn modelId="{733491B5-7C32-274F-BEC1-0F8A8D244FED}" type="presOf" srcId="{A3275B71-17CE-4F83-A26E-D323EAB60907}" destId="{47A42257-D653-EA46-8550-5F49E38B524F}" srcOrd="0" destOrd="0" presId="urn:microsoft.com/office/officeart/2005/8/layout/vList2"/>
    <dgm:cxn modelId="{E80597C1-EC59-904D-A5ED-C5DF6ED988F5}" type="presOf" srcId="{0E0ED2FB-0658-44B3-807D-BEFBC37FAE6B}" destId="{84A5F436-6C53-F744-9380-B85C1DEC05BC}" srcOrd="0" destOrd="0" presId="urn:microsoft.com/office/officeart/2005/8/layout/vList2"/>
    <dgm:cxn modelId="{98A18EDF-E983-45C5-9928-045991135613}" srcId="{87F59600-C260-4F1D-BDAA-8FCDAE2C506C}" destId="{AF6AF391-80E3-4EF8-BFC6-08842EC1BC7F}" srcOrd="0" destOrd="0" parTransId="{6FD26E6B-6D9B-4188-8219-43CAC04ECF2F}" sibTransId="{4987B48B-8E3A-4D66-86FC-4DCE36F61F45}"/>
    <dgm:cxn modelId="{5715B04D-3F66-624D-ABA3-690BA3A31946}" type="presParOf" srcId="{6C526439-7F2B-3B4B-825A-1FCEDBF03C3E}" destId="{F7C44CBE-F0D6-4B4A-BDAA-9B50FB294481}" srcOrd="0" destOrd="0" presId="urn:microsoft.com/office/officeart/2005/8/layout/vList2"/>
    <dgm:cxn modelId="{D8A14462-CCDA-B444-9DEE-4C6004033234}" type="presParOf" srcId="{6C526439-7F2B-3B4B-825A-1FCEDBF03C3E}" destId="{050DBC1C-71D0-FD4C-AC0E-E4E40A66BEA5}" srcOrd="1" destOrd="0" presId="urn:microsoft.com/office/officeart/2005/8/layout/vList2"/>
    <dgm:cxn modelId="{E6D1120B-1A64-B043-817C-2085C719C57A}" type="presParOf" srcId="{6C526439-7F2B-3B4B-825A-1FCEDBF03C3E}" destId="{47A42257-D653-EA46-8550-5F49E38B524F}" srcOrd="2" destOrd="0" presId="urn:microsoft.com/office/officeart/2005/8/layout/vList2"/>
    <dgm:cxn modelId="{72FC491C-7990-D143-B153-6A6D0C50D925}" type="presParOf" srcId="{6C526439-7F2B-3B4B-825A-1FCEDBF03C3E}" destId="{98D7206E-5FF1-4D4E-9FED-3B80B896E537}" srcOrd="3" destOrd="0" presId="urn:microsoft.com/office/officeart/2005/8/layout/vList2"/>
    <dgm:cxn modelId="{D254B3D6-64EC-EC4E-8C39-F3E39CD46BB8}" type="presParOf" srcId="{6C526439-7F2B-3B4B-825A-1FCEDBF03C3E}" destId="{7B357AE3-145E-9C44-B91D-8B8C9CFB7E23}" srcOrd="4" destOrd="0" presId="urn:microsoft.com/office/officeart/2005/8/layout/vList2"/>
    <dgm:cxn modelId="{5606D70F-5281-954D-ADC9-5364DFA1B859}" type="presParOf" srcId="{6C526439-7F2B-3B4B-825A-1FCEDBF03C3E}" destId="{1E6020DD-1BAD-9D4C-92C8-E0626FA6F87F}" srcOrd="5" destOrd="0" presId="urn:microsoft.com/office/officeart/2005/8/layout/vList2"/>
    <dgm:cxn modelId="{74F28501-5BE8-FE43-B82D-73498B6E30B9}" type="presParOf" srcId="{6C526439-7F2B-3B4B-825A-1FCEDBF03C3E}" destId="{84A5F436-6C53-F744-9380-B85C1DEC05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110EBA-AEE6-40FC-9828-B2B5AE9384D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BD0F4D4-EBB9-40B5-BC09-B3BF0EDA70FA}">
      <dgm:prSet/>
      <dgm:spPr/>
      <dgm:t>
        <a:bodyPr/>
        <a:lstStyle/>
        <a:p>
          <a:r>
            <a:rPr lang="en-US"/>
            <a:t>What actually belongs to me? What do I own of my bodily self that is only dependent on myself?</a:t>
          </a:r>
        </a:p>
      </dgm:t>
    </dgm:pt>
    <dgm:pt modelId="{7384FBFC-1321-4BDB-A3F9-30B0995E070E}" type="parTrans" cxnId="{6FBB590D-C42B-4206-97C6-111D65396EC4}">
      <dgm:prSet/>
      <dgm:spPr/>
      <dgm:t>
        <a:bodyPr/>
        <a:lstStyle/>
        <a:p>
          <a:endParaRPr lang="en-US"/>
        </a:p>
      </dgm:t>
    </dgm:pt>
    <dgm:pt modelId="{1497C2A7-C599-47B2-A7E1-E3C6CFF4270D}" type="sibTrans" cxnId="{6FBB590D-C42B-4206-97C6-111D65396EC4}">
      <dgm:prSet/>
      <dgm:spPr/>
      <dgm:t>
        <a:bodyPr/>
        <a:lstStyle/>
        <a:p>
          <a:endParaRPr lang="en-US"/>
        </a:p>
      </dgm:t>
    </dgm:pt>
    <dgm:pt modelId="{193E94EE-3338-4BCD-AEB7-F2765C3EBBD4}">
      <dgm:prSet/>
      <dgm:spPr/>
      <dgm:t>
        <a:bodyPr/>
        <a:lstStyle/>
        <a:p>
          <a:r>
            <a:rPr lang="en-US"/>
            <a:t>What do I own of my physical wealth that I am not able to lose or spend? What is mine of this worldly life that is not temporary?</a:t>
          </a:r>
        </a:p>
      </dgm:t>
    </dgm:pt>
    <dgm:pt modelId="{23E8A7BD-E4F3-4F9B-A06E-6799614C0706}" type="parTrans" cxnId="{0197F273-C8E9-49E9-B8F8-237949712102}">
      <dgm:prSet/>
      <dgm:spPr/>
      <dgm:t>
        <a:bodyPr/>
        <a:lstStyle/>
        <a:p>
          <a:endParaRPr lang="en-US"/>
        </a:p>
      </dgm:t>
    </dgm:pt>
    <dgm:pt modelId="{B46CDEC0-A5F7-40C9-8424-4B320E9B6A22}" type="sibTrans" cxnId="{0197F273-C8E9-49E9-B8F8-237949712102}">
      <dgm:prSet/>
      <dgm:spPr/>
      <dgm:t>
        <a:bodyPr/>
        <a:lstStyle/>
        <a:p>
          <a:endParaRPr lang="en-US"/>
        </a:p>
      </dgm:t>
    </dgm:pt>
    <dgm:pt modelId="{7D7CF7DA-2DF0-6846-A0A7-64A45A59DABB}" type="pres">
      <dgm:prSet presAssocID="{83110EBA-AEE6-40FC-9828-B2B5AE9384D8}" presName="linear" presStyleCnt="0">
        <dgm:presLayoutVars>
          <dgm:animLvl val="lvl"/>
          <dgm:resizeHandles val="exact"/>
        </dgm:presLayoutVars>
      </dgm:prSet>
      <dgm:spPr/>
    </dgm:pt>
    <dgm:pt modelId="{D69D9D31-A1CB-F24B-8E4C-BE61288DCA6B}" type="pres">
      <dgm:prSet presAssocID="{EBD0F4D4-EBB9-40B5-BC09-B3BF0EDA70FA}" presName="parentText" presStyleLbl="node1" presStyleIdx="0" presStyleCnt="2">
        <dgm:presLayoutVars>
          <dgm:chMax val="0"/>
          <dgm:bulletEnabled val="1"/>
        </dgm:presLayoutVars>
      </dgm:prSet>
      <dgm:spPr/>
    </dgm:pt>
    <dgm:pt modelId="{7336D343-4D96-B84B-9B70-B56D77220410}" type="pres">
      <dgm:prSet presAssocID="{1497C2A7-C599-47B2-A7E1-E3C6CFF4270D}" presName="spacer" presStyleCnt="0"/>
      <dgm:spPr/>
    </dgm:pt>
    <dgm:pt modelId="{15FD4357-F210-5F4E-9B11-BFC0B3C93622}" type="pres">
      <dgm:prSet presAssocID="{193E94EE-3338-4BCD-AEB7-F2765C3EBBD4}" presName="parentText" presStyleLbl="node1" presStyleIdx="1" presStyleCnt="2">
        <dgm:presLayoutVars>
          <dgm:chMax val="0"/>
          <dgm:bulletEnabled val="1"/>
        </dgm:presLayoutVars>
      </dgm:prSet>
      <dgm:spPr/>
    </dgm:pt>
  </dgm:ptLst>
  <dgm:cxnLst>
    <dgm:cxn modelId="{6FBB590D-C42B-4206-97C6-111D65396EC4}" srcId="{83110EBA-AEE6-40FC-9828-B2B5AE9384D8}" destId="{EBD0F4D4-EBB9-40B5-BC09-B3BF0EDA70FA}" srcOrd="0" destOrd="0" parTransId="{7384FBFC-1321-4BDB-A3F9-30B0995E070E}" sibTransId="{1497C2A7-C599-47B2-A7E1-E3C6CFF4270D}"/>
    <dgm:cxn modelId="{0197F273-C8E9-49E9-B8F8-237949712102}" srcId="{83110EBA-AEE6-40FC-9828-B2B5AE9384D8}" destId="{193E94EE-3338-4BCD-AEB7-F2765C3EBBD4}" srcOrd="1" destOrd="0" parTransId="{23E8A7BD-E4F3-4F9B-A06E-6799614C0706}" sibTransId="{B46CDEC0-A5F7-40C9-8424-4B320E9B6A22}"/>
    <dgm:cxn modelId="{BDDAE592-D648-B441-BB6F-5F893A02BAE1}" type="presOf" srcId="{193E94EE-3338-4BCD-AEB7-F2765C3EBBD4}" destId="{15FD4357-F210-5F4E-9B11-BFC0B3C93622}" srcOrd="0" destOrd="0" presId="urn:microsoft.com/office/officeart/2005/8/layout/vList2"/>
    <dgm:cxn modelId="{3E95B0BD-955E-CF4B-AC03-117FC372CF6A}" type="presOf" srcId="{83110EBA-AEE6-40FC-9828-B2B5AE9384D8}" destId="{7D7CF7DA-2DF0-6846-A0A7-64A45A59DABB}" srcOrd="0" destOrd="0" presId="urn:microsoft.com/office/officeart/2005/8/layout/vList2"/>
    <dgm:cxn modelId="{D00F95E9-ED95-EE47-ACF6-9F7A081F1983}" type="presOf" srcId="{EBD0F4D4-EBB9-40B5-BC09-B3BF0EDA70FA}" destId="{D69D9D31-A1CB-F24B-8E4C-BE61288DCA6B}" srcOrd="0" destOrd="0" presId="urn:microsoft.com/office/officeart/2005/8/layout/vList2"/>
    <dgm:cxn modelId="{182B6AAC-8DA6-B040-A396-775348404579}" type="presParOf" srcId="{7D7CF7DA-2DF0-6846-A0A7-64A45A59DABB}" destId="{D69D9D31-A1CB-F24B-8E4C-BE61288DCA6B}" srcOrd="0" destOrd="0" presId="urn:microsoft.com/office/officeart/2005/8/layout/vList2"/>
    <dgm:cxn modelId="{8A0B2925-5522-E34A-9325-6D7792F1E27E}" type="presParOf" srcId="{7D7CF7DA-2DF0-6846-A0A7-64A45A59DABB}" destId="{7336D343-4D96-B84B-9B70-B56D77220410}" srcOrd="1" destOrd="0" presId="urn:microsoft.com/office/officeart/2005/8/layout/vList2"/>
    <dgm:cxn modelId="{8E7910CC-8AE3-1643-9854-79B4A03ACA33}" type="presParOf" srcId="{7D7CF7DA-2DF0-6846-A0A7-64A45A59DABB}" destId="{15FD4357-F210-5F4E-9B11-BFC0B3C936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D0CDF2-FF1B-4D4C-BE1A-034A7C8DD22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B303CAE-3AD6-4980-BA93-6E8A0BEBE28C}">
      <dgm:prSet/>
      <dgm:spPr/>
      <dgm:t>
        <a:bodyPr/>
        <a:lstStyle/>
        <a:p>
          <a:r>
            <a:rPr lang="en-US" dirty="0"/>
            <a:t>Does my choice not belong to me? Is my free will not ‘mine’? Is that which I choose to do with that which is on loan to me not something that can lead me to eternity? </a:t>
          </a:r>
        </a:p>
      </dgm:t>
    </dgm:pt>
    <dgm:pt modelId="{9A78A598-1E78-4648-8128-B736C23CB949}" type="parTrans" cxnId="{A8CB7CC0-4B93-4DCA-952F-DCF71E0DE360}">
      <dgm:prSet/>
      <dgm:spPr/>
      <dgm:t>
        <a:bodyPr/>
        <a:lstStyle/>
        <a:p>
          <a:endParaRPr lang="en-US"/>
        </a:p>
      </dgm:t>
    </dgm:pt>
    <dgm:pt modelId="{1A383CF9-7E6C-4643-8396-2C93BA398F1C}" type="sibTrans" cxnId="{A8CB7CC0-4B93-4DCA-952F-DCF71E0DE360}">
      <dgm:prSet/>
      <dgm:spPr/>
      <dgm:t>
        <a:bodyPr/>
        <a:lstStyle/>
        <a:p>
          <a:endParaRPr lang="en-US"/>
        </a:p>
      </dgm:t>
    </dgm:pt>
    <dgm:pt modelId="{2A54EB9B-F8B4-405C-A587-2D4A31733056}">
      <dgm:prSet/>
      <dgm:spPr/>
      <dgm:t>
        <a:bodyPr/>
        <a:lstStyle/>
        <a:p>
          <a:r>
            <a:rPr lang="en-US"/>
            <a:t>What type of eternity will my decisions lead me to? One of pain and suffering and despair and regret? Or one of Peace and joy and happiness?</a:t>
          </a:r>
        </a:p>
      </dgm:t>
    </dgm:pt>
    <dgm:pt modelId="{12F289F0-348C-4023-8183-44D53441ED68}" type="parTrans" cxnId="{16E6B80A-4674-4BF3-BDCF-9B0AFFAFA416}">
      <dgm:prSet/>
      <dgm:spPr/>
      <dgm:t>
        <a:bodyPr/>
        <a:lstStyle/>
        <a:p>
          <a:endParaRPr lang="en-US"/>
        </a:p>
      </dgm:t>
    </dgm:pt>
    <dgm:pt modelId="{3CAB281C-F89F-4145-9AD3-5D3657CF15FD}" type="sibTrans" cxnId="{16E6B80A-4674-4BF3-BDCF-9B0AFFAFA416}">
      <dgm:prSet/>
      <dgm:spPr/>
      <dgm:t>
        <a:bodyPr/>
        <a:lstStyle/>
        <a:p>
          <a:endParaRPr lang="en-US"/>
        </a:p>
      </dgm:t>
    </dgm:pt>
    <dgm:pt modelId="{FB09A9AA-6D8C-4031-A346-9BB8D42A739E}">
      <dgm:prSet/>
      <dgm:spPr/>
      <dgm:t>
        <a:bodyPr/>
        <a:lstStyle/>
        <a:p>
          <a:r>
            <a:rPr lang="en-US"/>
            <a:t>How can my humility help me to help me make better choices in this physical world so that I can transform that which is a temporary satisfaction –a brief delusion-  into something which benefits all humanity in love and peace forever?</a:t>
          </a:r>
        </a:p>
      </dgm:t>
    </dgm:pt>
    <dgm:pt modelId="{7AD7B7D2-DC7E-4736-8422-BE96E38D2703}" type="parTrans" cxnId="{7FFB8F18-FE15-45C6-9910-01C324AAC1A7}">
      <dgm:prSet/>
      <dgm:spPr/>
      <dgm:t>
        <a:bodyPr/>
        <a:lstStyle/>
        <a:p>
          <a:endParaRPr lang="en-US"/>
        </a:p>
      </dgm:t>
    </dgm:pt>
    <dgm:pt modelId="{AAA353CC-574F-4A54-86D3-B5A014302BA2}" type="sibTrans" cxnId="{7FFB8F18-FE15-45C6-9910-01C324AAC1A7}">
      <dgm:prSet/>
      <dgm:spPr/>
      <dgm:t>
        <a:bodyPr/>
        <a:lstStyle/>
        <a:p>
          <a:endParaRPr lang="en-US"/>
        </a:p>
      </dgm:t>
    </dgm:pt>
    <dgm:pt modelId="{C440256D-3A28-3449-B84F-72B49BEB58F2}" type="pres">
      <dgm:prSet presAssocID="{96D0CDF2-FF1B-4D4C-BE1A-034A7C8DD229}" presName="linear" presStyleCnt="0">
        <dgm:presLayoutVars>
          <dgm:animLvl val="lvl"/>
          <dgm:resizeHandles val="exact"/>
        </dgm:presLayoutVars>
      </dgm:prSet>
      <dgm:spPr/>
    </dgm:pt>
    <dgm:pt modelId="{083DE7F6-7A14-0F4B-B7B4-81594B9436BF}" type="pres">
      <dgm:prSet presAssocID="{BB303CAE-3AD6-4980-BA93-6E8A0BEBE28C}" presName="parentText" presStyleLbl="node1" presStyleIdx="0" presStyleCnt="3">
        <dgm:presLayoutVars>
          <dgm:chMax val="0"/>
          <dgm:bulletEnabled val="1"/>
        </dgm:presLayoutVars>
      </dgm:prSet>
      <dgm:spPr/>
    </dgm:pt>
    <dgm:pt modelId="{1133C07D-2657-9840-A54E-C3EF561E9C9F}" type="pres">
      <dgm:prSet presAssocID="{1A383CF9-7E6C-4643-8396-2C93BA398F1C}" presName="spacer" presStyleCnt="0"/>
      <dgm:spPr/>
    </dgm:pt>
    <dgm:pt modelId="{DC58A62B-EBCC-6449-8116-3AEDCB95F78A}" type="pres">
      <dgm:prSet presAssocID="{2A54EB9B-F8B4-405C-A587-2D4A31733056}" presName="parentText" presStyleLbl="node1" presStyleIdx="1" presStyleCnt="3">
        <dgm:presLayoutVars>
          <dgm:chMax val="0"/>
          <dgm:bulletEnabled val="1"/>
        </dgm:presLayoutVars>
      </dgm:prSet>
      <dgm:spPr/>
    </dgm:pt>
    <dgm:pt modelId="{BD86BA94-F6AF-8443-9ADA-7E0CDF0148E8}" type="pres">
      <dgm:prSet presAssocID="{3CAB281C-F89F-4145-9AD3-5D3657CF15FD}" presName="spacer" presStyleCnt="0"/>
      <dgm:spPr/>
    </dgm:pt>
    <dgm:pt modelId="{C29A9266-760D-354E-84FB-7C818E0D0885}" type="pres">
      <dgm:prSet presAssocID="{FB09A9AA-6D8C-4031-A346-9BB8D42A739E}" presName="parentText" presStyleLbl="node1" presStyleIdx="2" presStyleCnt="3">
        <dgm:presLayoutVars>
          <dgm:chMax val="0"/>
          <dgm:bulletEnabled val="1"/>
        </dgm:presLayoutVars>
      </dgm:prSet>
      <dgm:spPr/>
    </dgm:pt>
  </dgm:ptLst>
  <dgm:cxnLst>
    <dgm:cxn modelId="{31BDB303-AA58-8440-B3FF-209CF7478531}" type="presOf" srcId="{FB09A9AA-6D8C-4031-A346-9BB8D42A739E}" destId="{C29A9266-760D-354E-84FB-7C818E0D0885}" srcOrd="0" destOrd="0" presId="urn:microsoft.com/office/officeart/2005/8/layout/vList2"/>
    <dgm:cxn modelId="{16E6B80A-4674-4BF3-BDCF-9B0AFFAFA416}" srcId="{96D0CDF2-FF1B-4D4C-BE1A-034A7C8DD229}" destId="{2A54EB9B-F8B4-405C-A587-2D4A31733056}" srcOrd="1" destOrd="0" parTransId="{12F289F0-348C-4023-8183-44D53441ED68}" sibTransId="{3CAB281C-F89F-4145-9AD3-5D3657CF15FD}"/>
    <dgm:cxn modelId="{7FFB8F18-FE15-45C6-9910-01C324AAC1A7}" srcId="{96D0CDF2-FF1B-4D4C-BE1A-034A7C8DD229}" destId="{FB09A9AA-6D8C-4031-A346-9BB8D42A739E}" srcOrd="2" destOrd="0" parTransId="{7AD7B7D2-DC7E-4736-8422-BE96E38D2703}" sibTransId="{AAA353CC-574F-4A54-86D3-B5A014302BA2}"/>
    <dgm:cxn modelId="{DDBD6267-CE78-BA41-964F-D251CD5E8D98}" type="presOf" srcId="{BB303CAE-3AD6-4980-BA93-6E8A0BEBE28C}" destId="{083DE7F6-7A14-0F4B-B7B4-81594B9436BF}" srcOrd="0" destOrd="0" presId="urn:microsoft.com/office/officeart/2005/8/layout/vList2"/>
    <dgm:cxn modelId="{A8CB7CC0-4B93-4DCA-952F-DCF71E0DE360}" srcId="{96D0CDF2-FF1B-4D4C-BE1A-034A7C8DD229}" destId="{BB303CAE-3AD6-4980-BA93-6E8A0BEBE28C}" srcOrd="0" destOrd="0" parTransId="{9A78A598-1E78-4648-8128-B736C23CB949}" sibTransId="{1A383CF9-7E6C-4643-8396-2C93BA398F1C}"/>
    <dgm:cxn modelId="{A07A0BEB-AA3C-1944-A041-249FC76231AD}" type="presOf" srcId="{96D0CDF2-FF1B-4D4C-BE1A-034A7C8DD229}" destId="{C440256D-3A28-3449-B84F-72B49BEB58F2}" srcOrd="0" destOrd="0" presId="urn:microsoft.com/office/officeart/2005/8/layout/vList2"/>
    <dgm:cxn modelId="{7A7DF6F9-7A37-4740-86AE-4F838917046F}" type="presOf" srcId="{2A54EB9B-F8B4-405C-A587-2D4A31733056}" destId="{DC58A62B-EBCC-6449-8116-3AEDCB95F78A}" srcOrd="0" destOrd="0" presId="urn:microsoft.com/office/officeart/2005/8/layout/vList2"/>
    <dgm:cxn modelId="{6B5A88DB-CF13-3545-93DB-28E99427B178}" type="presParOf" srcId="{C440256D-3A28-3449-B84F-72B49BEB58F2}" destId="{083DE7F6-7A14-0F4B-B7B4-81594B9436BF}" srcOrd="0" destOrd="0" presId="urn:microsoft.com/office/officeart/2005/8/layout/vList2"/>
    <dgm:cxn modelId="{4C997126-DDE2-4049-AF84-09D918AC1479}" type="presParOf" srcId="{C440256D-3A28-3449-B84F-72B49BEB58F2}" destId="{1133C07D-2657-9840-A54E-C3EF561E9C9F}" srcOrd="1" destOrd="0" presId="urn:microsoft.com/office/officeart/2005/8/layout/vList2"/>
    <dgm:cxn modelId="{403CB485-B7A6-724F-BA08-D193CA726FE6}" type="presParOf" srcId="{C440256D-3A28-3449-B84F-72B49BEB58F2}" destId="{DC58A62B-EBCC-6449-8116-3AEDCB95F78A}" srcOrd="2" destOrd="0" presId="urn:microsoft.com/office/officeart/2005/8/layout/vList2"/>
    <dgm:cxn modelId="{9F496590-2B08-ED42-A92E-22A1E29D4517}" type="presParOf" srcId="{C440256D-3A28-3449-B84F-72B49BEB58F2}" destId="{BD86BA94-F6AF-8443-9ADA-7E0CDF0148E8}" srcOrd="3" destOrd="0" presId="urn:microsoft.com/office/officeart/2005/8/layout/vList2"/>
    <dgm:cxn modelId="{B59D00C7-FF8F-D840-A289-0C5C785E3427}" type="presParOf" srcId="{C440256D-3A28-3449-B84F-72B49BEB58F2}" destId="{C29A9266-760D-354E-84FB-7C818E0D08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1C4ECF-0302-49A7-8DBF-E2847A3D6C9F}"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E1897B32-625D-489C-8276-5E7859BD3405}">
      <dgm:prSet/>
      <dgm:spPr/>
      <dgm:t>
        <a:bodyPr/>
        <a:lstStyle/>
        <a:p>
          <a:r>
            <a:rPr lang="en-US"/>
            <a:t>How can my humility bring me to ‘see’ the souls of others instead of seeing straight through them with the eyes that only see myself? How can I see and therefore help others if I do not value their importance? How can I value their importance if I value my own importance above that of others? </a:t>
          </a:r>
        </a:p>
      </dgm:t>
    </dgm:pt>
    <dgm:pt modelId="{90633D16-F569-4D77-BEA6-B214F74DFD5B}" type="parTrans" cxnId="{42047B83-229F-431C-A427-671ADF9DE6DE}">
      <dgm:prSet/>
      <dgm:spPr/>
      <dgm:t>
        <a:bodyPr/>
        <a:lstStyle/>
        <a:p>
          <a:endParaRPr lang="en-US"/>
        </a:p>
      </dgm:t>
    </dgm:pt>
    <dgm:pt modelId="{3C0A530A-DC9B-4996-B9E1-BDBD6B4545F3}" type="sibTrans" cxnId="{42047B83-229F-431C-A427-671ADF9DE6DE}">
      <dgm:prSet/>
      <dgm:spPr/>
      <dgm:t>
        <a:bodyPr/>
        <a:lstStyle/>
        <a:p>
          <a:endParaRPr lang="en-US"/>
        </a:p>
      </dgm:t>
    </dgm:pt>
    <dgm:pt modelId="{6A5931D9-5CF3-4ABF-AE50-F49DA663DB92}">
      <dgm:prSet/>
      <dgm:spPr/>
      <dgm:t>
        <a:bodyPr/>
        <a:lstStyle/>
        <a:p>
          <a:r>
            <a:rPr lang="en-US"/>
            <a:t>How can my humility bring me to ‘hear’ the cry of help of others and become more likely and willing and able to help them? How can I hear and therefore help others if I do not value their importance? How can I value their importance if I value my own importance above that of others? </a:t>
          </a:r>
        </a:p>
      </dgm:t>
    </dgm:pt>
    <dgm:pt modelId="{034117BF-273B-44A1-AAB8-74F85E787FA2}" type="parTrans" cxnId="{0AE85EF7-AF69-4C6F-A25B-754A638CF254}">
      <dgm:prSet/>
      <dgm:spPr/>
      <dgm:t>
        <a:bodyPr/>
        <a:lstStyle/>
        <a:p>
          <a:endParaRPr lang="en-US"/>
        </a:p>
      </dgm:t>
    </dgm:pt>
    <dgm:pt modelId="{AA6D0671-CF1C-48C7-AD38-69691F47E65B}" type="sibTrans" cxnId="{0AE85EF7-AF69-4C6F-A25B-754A638CF254}">
      <dgm:prSet/>
      <dgm:spPr/>
      <dgm:t>
        <a:bodyPr/>
        <a:lstStyle/>
        <a:p>
          <a:endParaRPr lang="en-US"/>
        </a:p>
      </dgm:t>
    </dgm:pt>
    <dgm:pt modelId="{1452A137-332E-4269-8A3B-855BD3EB9588}">
      <dgm:prSet/>
      <dgm:spPr/>
      <dgm:t>
        <a:bodyPr/>
        <a:lstStyle/>
        <a:p>
          <a:r>
            <a:rPr lang="en-US"/>
            <a:t>How can my humility bring me to ‘feel’ the souls of others and the pain and hardship and suffering that they feel rather than just numbing my pain and hiding away from this responsibility? How can the feeling of another’s pain help bring out the compassion and empathy within me so that I become more willing and able and perseverant in trying to help relieve their suffering? How can I feel the pain and suffering of others if I do not value their importance? How can I value their importance if I value my own importance above that of others? </a:t>
          </a:r>
        </a:p>
      </dgm:t>
    </dgm:pt>
    <dgm:pt modelId="{8E4E6611-7D29-44AF-A121-9CFCF109040B}" type="parTrans" cxnId="{D3763D36-A936-45C6-955C-23D6357B66B8}">
      <dgm:prSet/>
      <dgm:spPr/>
      <dgm:t>
        <a:bodyPr/>
        <a:lstStyle/>
        <a:p>
          <a:endParaRPr lang="en-US"/>
        </a:p>
      </dgm:t>
    </dgm:pt>
    <dgm:pt modelId="{1AC236D6-912E-4920-86CB-7839CA3D58B0}" type="sibTrans" cxnId="{D3763D36-A936-45C6-955C-23D6357B66B8}">
      <dgm:prSet/>
      <dgm:spPr/>
      <dgm:t>
        <a:bodyPr/>
        <a:lstStyle/>
        <a:p>
          <a:endParaRPr lang="en-US"/>
        </a:p>
      </dgm:t>
    </dgm:pt>
    <dgm:pt modelId="{F1F9810A-FB08-1A4A-AD4B-4165A060C221}" type="pres">
      <dgm:prSet presAssocID="{251C4ECF-0302-49A7-8DBF-E2847A3D6C9F}" presName="Name0" presStyleCnt="0">
        <dgm:presLayoutVars>
          <dgm:dir/>
          <dgm:animLvl val="lvl"/>
          <dgm:resizeHandles val="exact"/>
        </dgm:presLayoutVars>
      </dgm:prSet>
      <dgm:spPr/>
    </dgm:pt>
    <dgm:pt modelId="{39F780A6-5376-3246-AFBD-6A5DDD2F9CE4}" type="pres">
      <dgm:prSet presAssocID="{1452A137-332E-4269-8A3B-855BD3EB9588}" presName="boxAndChildren" presStyleCnt="0"/>
      <dgm:spPr/>
    </dgm:pt>
    <dgm:pt modelId="{FBDA6563-E036-4C4B-9F1E-F138D719992E}" type="pres">
      <dgm:prSet presAssocID="{1452A137-332E-4269-8A3B-855BD3EB9588}" presName="parentTextBox" presStyleLbl="node1" presStyleIdx="0" presStyleCnt="3"/>
      <dgm:spPr/>
    </dgm:pt>
    <dgm:pt modelId="{E5C24497-8FE4-4F4A-97E0-65B51A248F4B}" type="pres">
      <dgm:prSet presAssocID="{AA6D0671-CF1C-48C7-AD38-69691F47E65B}" presName="sp" presStyleCnt="0"/>
      <dgm:spPr/>
    </dgm:pt>
    <dgm:pt modelId="{C1155685-804B-2043-9F02-FF811A4BBDFA}" type="pres">
      <dgm:prSet presAssocID="{6A5931D9-5CF3-4ABF-AE50-F49DA663DB92}" presName="arrowAndChildren" presStyleCnt="0"/>
      <dgm:spPr/>
    </dgm:pt>
    <dgm:pt modelId="{5E7339D8-24D0-C64B-8DAF-50D04196B34E}" type="pres">
      <dgm:prSet presAssocID="{6A5931D9-5CF3-4ABF-AE50-F49DA663DB92}" presName="parentTextArrow" presStyleLbl="node1" presStyleIdx="1" presStyleCnt="3"/>
      <dgm:spPr/>
    </dgm:pt>
    <dgm:pt modelId="{7FA8EE48-DFC9-A045-B613-53D99FDFDE88}" type="pres">
      <dgm:prSet presAssocID="{3C0A530A-DC9B-4996-B9E1-BDBD6B4545F3}" presName="sp" presStyleCnt="0"/>
      <dgm:spPr/>
    </dgm:pt>
    <dgm:pt modelId="{3FC8D031-CDF6-3441-B4EB-3C34C9944D5A}" type="pres">
      <dgm:prSet presAssocID="{E1897B32-625D-489C-8276-5E7859BD3405}" presName="arrowAndChildren" presStyleCnt="0"/>
      <dgm:spPr/>
    </dgm:pt>
    <dgm:pt modelId="{779145D5-8106-C740-8811-CEDAB0D7A7A8}" type="pres">
      <dgm:prSet presAssocID="{E1897B32-625D-489C-8276-5E7859BD3405}" presName="parentTextArrow" presStyleLbl="node1" presStyleIdx="2" presStyleCnt="3"/>
      <dgm:spPr/>
    </dgm:pt>
  </dgm:ptLst>
  <dgm:cxnLst>
    <dgm:cxn modelId="{D3763D36-A936-45C6-955C-23D6357B66B8}" srcId="{251C4ECF-0302-49A7-8DBF-E2847A3D6C9F}" destId="{1452A137-332E-4269-8A3B-855BD3EB9588}" srcOrd="2" destOrd="0" parTransId="{8E4E6611-7D29-44AF-A121-9CFCF109040B}" sibTransId="{1AC236D6-912E-4920-86CB-7839CA3D58B0}"/>
    <dgm:cxn modelId="{EA734858-EB7A-8942-B77C-327BCF376C91}" type="presOf" srcId="{E1897B32-625D-489C-8276-5E7859BD3405}" destId="{779145D5-8106-C740-8811-CEDAB0D7A7A8}" srcOrd="0" destOrd="0" presId="urn:microsoft.com/office/officeart/2005/8/layout/process4"/>
    <dgm:cxn modelId="{DCC4706A-27C1-ED4F-8CB7-261E0A5154F0}" type="presOf" srcId="{251C4ECF-0302-49A7-8DBF-E2847A3D6C9F}" destId="{F1F9810A-FB08-1A4A-AD4B-4165A060C221}" srcOrd="0" destOrd="0" presId="urn:microsoft.com/office/officeart/2005/8/layout/process4"/>
    <dgm:cxn modelId="{09A3BF80-F560-4C4B-9798-1CD2D1BC43E7}" type="presOf" srcId="{1452A137-332E-4269-8A3B-855BD3EB9588}" destId="{FBDA6563-E036-4C4B-9F1E-F138D719992E}" srcOrd="0" destOrd="0" presId="urn:microsoft.com/office/officeart/2005/8/layout/process4"/>
    <dgm:cxn modelId="{42047B83-229F-431C-A427-671ADF9DE6DE}" srcId="{251C4ECF-0302-49A7-8DBF-E2847A3D6C9F}" destId="{E1897B32-625D-489C-8276-5E7859BD3405}" srcOrd="0" destOrd="0" parTransId="{90633D16-F569-4D77-BEA6-B214F74DFD5B}" sibTransId="{3C0A530A-DC9B-4996-B9E1-BDBD6B4545F3}"/>
    <dgm:cxn modelId="{C9F13CDB-5C10-BD4D-AAC0-2B21C38219F4}" type="presOf" srcId="{6A5931D9-5CF3-4ABF-AE50-F49DA663DB92}" destId="{5E7339D8-24D0-C64B-8DAF-50D04196B34E}" srcOrd="0" destOrd="0" presId="urn:microsoft.com/office/officeart/2005/8/layout/process4"/>
    <dgm:cxn modelId="{0AE85EF7-AF69-4C6F-A25B-754A638CF254}" srcId="{251C4ECF-0302-49A7-8DBF-E2847A3D6C9F}" destId="{6A5931D9-5CF3-4ABF-AE50-F49DA663DB92}" srcOrd="1" destOrd="0" parTransId="{034117BF-273B-44A1-AAB8-74F85E787FA2}" sibTransId="{AA6D0671-CF1C-48C7-AD38-69691F47E65B}"/>
    <dgm:cxn modelId="{3FF82170-90C9-D84B-B3B2-FA9FD07FD697}" type="presParOf" srcId="{F1F9810A-FB08-1A4A-AD4B-4165A060C221}" destId="{39F780A6-5376-3246-AFBD-6A5DDD2F9CE4}" srcOrd="0" destOrd="0" presId="urn:microsoft.com/office/officeart/2005/8/layout/process4"/>
    <dgm:cxn modelId="{C314559D-366F-9D4E-8721-90755C9B4444}" type="presParOf" srcId="{39F780A6-5376-3246-AFBD-6A5DDD2F9CE4}" destId="{FBDA6563-E036-4C4B-9F1E-F138D719992E}" srcOrd="0" destOrd="0" presId="urn:microsoft.com/office/officeart/2005/8/layout/process4"/>
    <dgm:cxn modelId="{6F254155-2B05-8F46-AA6C-C91CC18E3A7B}" type="presParOf" srcId="{F1F9810A-FB08-1A4A-AD4B-4165A060C221}" destId="{E5C24497-8FE4-4F4A-97E0-65B51A248F4B}" srcOrd="1" destOrd="0" presId="urn:microsoft.com/office/officeart/2005/8/layout/process4"/>
    <dgm:cxn modelId="{103BFE33-A40A-E448-9669-D5238EB75DA2}" type="presParOf" srcId="{F1F9810A-FB08-1A4A-AD4B-4165A060C221}" destId="{C1155685-804B-2043-9F02-FF811A4BBDFA}" srcOrd="2" destOrd="0" presId="urn:microsoft.com/office/officeart/2005/8/layout/process4"/>
    <dgm:cxn modelId="{0F212B42-E81B-1B41-949D-3898B9414A49}" type="presParOf" srcId="{C1155685-804B-2043-9F02-FF811A4BBDFA}" destId="{5E7339D8-24D0-C64B-8DAF-50D04196B34E}" srcOrd="0" destOrd="0" presId="urn:microsoft.com/office/officeart/2005/8/layout/process4"/>
    <dgm:cxn modelId="{0517B785-A558-A342-AF6A-56F381956E5A}" type="presParOf" srcId="{F1F9810A-FB08-1A4A-AD4B-4165A060C221}" destId="{7FA8EE48-DFC9-A045-B613-53D99FDFDE88}" srcOrd="3" destOrd="0" presId="urn:microsoft.com/office/officeart/2005/8/layout/process4"/>
    <dgm:cxn modelId="{D9715CFA-979C-DB43-8B9E-F3AD98170F47}" type="presParOf" srcId="{F1F9810A-FB08-1A4A-AD4B-4165A060C221}" destId="{3FC8D031-CDF6-3441-B4EB-3C34C9944D5A}" srcOrd="4" destOrd="0" presId="urn:microsoft.com/office/officeart/2005/8/layout/process4"/>
    <dgm:cxn modelId="{FE292D0A-178F-8B41-B745-6A6263397AB4}" type="presParOf" srcId="{3FC8D031-CDF6-3441-B4EB-3C34C9944D5A}" destId="{779145D5-8106-C740-8811-CEDAB0D7A7A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B984EE-8DF3-4E63-A448-CBF564E160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E50244-535B-49A8-B31F-326457D1C0BC}">
      <dgm:prSet/>
      <dgm:spPr/>
      <dgm:t>
        <a:bodyPr/>
        <a:lstStyle/>
        <a:p>
          <a:r>
            <a:rPr lang="en-US"/>
            <a:t>Can not my humility bring me to a Higher Connection? Is this same Higher Connection not also the Higher connection of other souls too? So through my humility am I not able to connect better with others through my own connection to their (and my) Creator? Does this not also mean that others can also connect better to me through them too connecting directly through their Source of Life and Existence? </a:t>
          </a:r>
        </a:p>
      </dgm:t>
    </dgm:pt>
    <dgm:pt modelId="{85CEF292-4C93-4EC3-8036-065A6F48CFC5}" type="parTrans" cxnId="{69739E47-C27F-44BE-94D1-B134E8E8FDA1}">
      <dgm:prSet/>
      <dgm:spPr/>
      <dgm:t>
        <a:bodyPr/>
        <a:lstStyle/>
        <a:p>
          <a:endParaRPr lang="en-US"/>
        </a:p>
      </dgm:t>
    </dgm:pt>
    <dgm:pt modelId="{F3132DF6-8105-403A-B33D-FD592868C805}" type="sibTrans" cxnId="{69739E47-C27F-44BE-94D1-B134E8E8FDA1}">
      <dgm:prSet/>
      <dgm:spPr/>
      <dgm:t>
        <a:bodyPr/>
        <a:lstStyle/>
        <a:p>
          <a:endParaRPr lang="en-US"/>
        </a:p>
      </dgm:t>
    </dgm:pt>
    <dgm:pt modelId="{8119CD54-01C4-42C3-AC00-820552D550A2}">
      <dgm:prSet/>
      <dgm:spPr/>
      <dgm:t>
        <a:bodyPr/>
        <a:lstStyle/>
        <a:p>
          <a:r>
            <a:rPr lang="en-US"/>
            <a:t>How can I love my fellow human as myself, without valuing their importance as the same or above that of my own? How can I do this if I value my own importance higher than that of others? Does not everyone have a value in this world? Does not every soul have something they can give? Can we not learn from everything and everyone around us? Is not everyone able to be both a student and a teacher? Is not our Creator the ultimate Teacher and humanity the student? How can my humility help me to connect with others on this same ‘student’ plain?</a:t>
          </a:r>
        </a:p>
      </dgm:t>
    </dgm:pt>
    <dgm:pt modelId="{90EE6E04-44FF-4CB4-A87B-1C0FF20BE231}" type="parTrans" cxnId="{81C57265-0779-4BED-B6AD-72B32BA6AABE}">
      <dgm:prSet/>
      <dgm:spPr/>
      <dgm:t>
        <a:bodyPr/>
        <a:lstStyle/>
        <a:p>
          <a:endParaRPr lang="en-US"/>
        </a:p>
      </dgm:t>
    </dgm:pt>
    <dgm:pt modelId="{7875522C-008E-40F2-84F9-E354D69A461B}" type="sibTrans" cxnId="{81C57265-0779-4BED-B6AD-72B32BA6AABE}">
      <dgm:prSet/>
      <dgm:spPr/>
      <dgm:t>
        <a:bodyPr/>
        <a:lstStyle/>
        <a:p>
          <a:endParaRPr lang="en-US"/>
        </a:p>
      </dgm:t>
    </dgm:pt>
    <dgm:pt modelId="{EDB52D49-7869-4C4F-99D2-8EA6F98C373D}" type="pres">
      <dgm:prSet presAssocID="{96B984EE-8DF3-4E63-A448-CBF564E1606E}" presName="linear" presStyleCnt="0">
        <dgm:presLayoutVars>
          <dgm:animLvl val="lvl"/>
          <dgm:resizeHandles val="exact"/>
        </dgm:presLayoutVars>
      </dgm:prSet>
      <dgm:spPr/>
    </dgm:pt>
    <dgm:pt modelId="{2114871C-ECB4-AB42-8EE4-96483D5C2C24}" type="pres">
      <dgm:prSet presAssocID="{55E50244-535B-49A8-B31F-326457D1C0BC}" presName="parentText" presStyleLbl="node1" presStyleIdx="0" presStyleCnt="2">
        <dgm:presLayoutVars>
          <dgm:chMax val="0"/>
          <dgm:bulletEnabled val="1"/>
        </dgm:presLayoutVars>
      </dgm:prSet>
      <dgm:spPr/>
    </dgm:pt>
    <dgm:pt modelId="{36ED8FFA-CAF2-7B47-9F73-55CC665D03CB}" type="pres">
      <dgm:prSet presAssocID="{F3132DF6-8105-403A-B33D-FD592868C805}" presName="spacer" presStyleCnt="0"/>
      <dgm:spPr/>
    </dgm:pt>
    <dgm:pt modelId="{A80EEFD4-413B-1845-A7D2-D12BB73D86A5}" type="pres">
      <dgm:prSet presAssocID="{8119CD54-01C4-42C3-AC00-820552D550A2}" presName="parentText" presStyleLbl="node1" presStyleIdx="1" presStyleCnt="2">
        <dgm:presLayoutVars>
          <dgm:chMax val="0"/>
          <dgm:bulletEnabled val="1"/>
        </dgm:presLayoutVars>
      </dgm:prSet>
      <dgm:spPr/>
    </dgm:pt>
  </dgm:ptLst>
  <dgm:cxnLst>
    <dgm:cxn modelId="{69739E47-C27F-44BE-94D1-B134E8E8FDA1}" srcId="{96B984EE-8DF3-4E63-A448-CBF564E1606E}" destId="{55E50244-535B-49A8-B31F-326457D1C0BC}" srcOrd="0" destOrd="0" parTransId="{85CEF292-4C93-4EC3-8036-065A6F48CFC5}" sibTransId="{F3132DF6-8105-403A-B33D-FD592868C805}"/>
    <dgm:cxn modelId="{6C01BD63-82D1-5740-99D4-44A99D841012}" type="presOf" srcId="{8119CD54-01C4-42C3-AC00-820552D550A2}" destId="{A80EEFD4-413B-1845-A7D2-D12BB73D86A5}" srcOrd="0" destOrd="0" presId="urn:microsoft.com/office/officeart/2005/8/layout/vList2"/>
    <dgm:cxn modelId="{81C57265-0779-4BED-B6AD-72B32BA6AABE}" srcId="{96B984EE-8DF3-4E63-A448-CBF564E1606E}" destId="{8119CD54-01C4-42C3-AC00-820552D550A2}" srcOrd="1" destOrd="0" parTransId="{90EE6E04-44FF-4CB4-A87B-1C0FF20BE231}" sibTransId="{7875522C-008E-40F2-84F9-E354D69A461B}"/>
    <dgm:cxn modelId="{3521D0B8-A019-A04E-8501-709F05B24DD5}" type="presOf" srcId="{55E50244-535B-49A8-B31F-326457D1C0BC}" destId="{2114871C-ECB4-AB42-8EE4-96483D5C2C24}" srcOrd="0" destOrd="0" presId="urn:microsoft.com/office/officeart/2005/8/layout/vList2"/>
    <dgm:cxn modelId="{A65D5CE1-C3F7-B44B-9BBF-03A2439D4B80}" type="presOf" srcId="{96B984EE-8DF3-4E63-A448-CBF564E1606E}" destId="{EDB52D49-7869-4C4F-99D2-8EA6F98C373D}" srcOrd="0" destOrd="0" presId="urn:microsoft.com/office/officeart/2005/8/layout/vList2"/>
    <dgm:cxn modelId="{91EE8666-7432-7A4E-9B56-280B01D663CD}" type="presParOf" srcId="{EDB52D49-7869-4C4F-99D2-8EA6F98C373D}" destId="{2114871C-ECB4-AB42-8EE4-96483D5C2C24}" srcOrd="0" destOrd="0" presId="urn:microsoft.com/office/officeart/2005/8/layout/vList2"/>
    <dgm:cxn modelId="{B3859120-51B8-B94A-A4A5-5C553A8CFC20}" type="presParOf" srcId="{EDB52D49-7869-4C4F-99D2-8EA6F98C373D}" destId="{36ED8FFA-CAF2-7B47-9F73-55CC665D03CB}" srcOrd="1" destOrd="0" presId="urn:microsoft.com/office/officeart/2005/8/layout/vList2"/>
    <dgm:cxn modelId="{BFE63D07-9D04-E345-9493-1CADE2C29E76}" type="presParOf" srcId="{EDB52D49-7869-4C4F-99D2-8EA6F98C373D}" destId="{A80EEFD4-413B-1845-A7D2-D12BB73D86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9D77E5-5931-4A7E-9B19-8DB646BE0E6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8F45E9F-CDEE-4099-90DA-B3DED853A7C5}">
      <dgm:prSet/>
      <dgm:spPr/>
      <dgm:t>
        <a:bodyPr/>
        <a:lstStyle/>
        <a:p>
          <a:r>
            <a:rPr lang="en-US" dirty="0"/>
            <a:t>How can my humility help me to have a better relationship with:</a:t>
          </a:r>
        </a:p>
      </dgm:t>
    </dgm:pt>
    <dgm:pt modelId="{B984FAF5-D533-4B1F-A70C-696B1C922D93}" type="parTrans" cxnId="{DDAB18C8-3B40-4B11-A58D-875141677323}">
      <dgm:prSet/>
      <dgm:spPr/>
      <dgm:t>
        <a:bodyPr/>
        <a:lstStyle/>
        <a:p>
          <a:endParaRPr lang="en-US"/>
        </a:p>
      </dgm:t>
    </dgm:pt>
    <dgm:pt modelId="{2624415A-903F-4C76-9984-E6196AB2086E}" type="sibTrans" cxnId="{DDAB18C8-3B40-4B11-A58D-875141677323}">
      <dgm:prSet/>
      <dgm:spPr/>
      <dgm:t>
        <a:bodyPr/>
        <a:lstStyle/>
        <a:p>
          <a:endParaRPr lang="en-US"/>
        </a:p>
      </dgm:t>
    </dgm:pt>
    <dgm:pt modelId="{599811FB-C9B2-4BF5-905F-26D306577411}">
      <dgm:prSet/>
      <dgm:spPr/>
      <dgm:t>
        <a:bodyPr/>
        <a:lstStyle/>
        <a:p>
          <a:r>
            <a:rPr lang="en-US"/>
            <a:t>my Creator?</a:t>
          </a:r>
        </a:p>
      </dgm:t>
    </dgm:pt>
    <dgm:pt modelId="{F206D0D6-3079-4449-B37D-29BADD6DB4F6}" type="parTrans" cxnId="{56797961-BCA8-44ED-A651-937280F93535}">
      <dgm:prSet/>
      <dgm:spPr/>
      <dgm:t>
        <a:bodyPr/>
        <a:lstStyle/>
        <a:p>
          <a:endParaRPr lang="en-US"/>
        </a:p>
      </dgm:t>
    </dgm:pt>
    <dgm:pt modelId="{CADA161B-58A0-4566-ADE5-CF600DAC7EA1}" type="sibTrans" cxnId="{56797961-BCA8-44ED-A651-937280F93535}">
      <dgm:prSet/>
      <dgm:spPr/>
      <dgm:t>
        <a:bodyPr/>
        <a:lstStyle/>
        <a:p>
          <a:endParaRPr lang="en-US"/>
        </a:p>
      </dgm:t>
    </dgm:pt>
    <dgm:pt modelId="{41DC5ACB-2305-40E6-915E-1972C79AA57C}">
      <dgm:prSet/>
      <dgm:spPr/>
      <dgm:t>
        <a:bodyPr/>
        <a:lstStyle/>
        <a:p>
          <a:r>
            <a:rPr lang="en-US"/>
            <a:t>my Spouse?</a:t>
          </a:r>
        </a:p>
      </dgm:t>
    </dgm:pt>
    <dgm:pt modelId="{E42AF801-16C5-4C0A-892C-1F709219469A}" type="parTrans" cxnId="{9295B345-E6B3-4D05-AC5C-A25CE8699CD1}">
      <dgm:prSet/>
      <dgm:spPr/>
      <dgm:t>
        <a:bodyPr/>
        <a:lstStyle/>
        <a:p>
          <a:endParaRPr lang="en-US"/>
        </a:p>
      </dgm:t>
    </dgm:pt>
    <dgm:pt modelId="{5CCDE136-F906-4CF3-BBFD-C0EE953CF964}" type="sibTrans" cxnId="{9295B345-E6B3-4D05-AC5C-A25CE8699CD1}">
      <dgm:prSet/>
      <dgm:spPr/>
      <dgm:t>
        <a:bodyPr/>
        <a:lstStyle/>
        <a:p>
          <a:endParaRPr lang="en-US"/>
        </a:p>
      </dgm:t>
    </dgm:pt>
    <dgm:pt modelId="{E7199D09-A43C-48F6-AA9E-74737A185730}">
      <dgm:prSet/>
      <dgm:spPr/>
      <dgm:t>
        <a:bodyPr/>
        <a:lstStyle/>
        <a:p>
          <a:r>
            <a:rPr lang="en-US"/>
            <a:t>my Children?</a:t>
          </a:r>
        </a:p>
      </dgm:t>
    </dgm:pt>
    <dgm:pt modelId="{F99CB69E-766C-4839-97DF-FF1A67208573}" type="parTrans" cxnId="{2BB2E0A3-BA51-4B7C-867E-E34FD1A20247}">
      <dgm:prSet/>
      <dgm:spPr/>
      <dgm:t>
        <a:bodyPr/>
        <a:lstStyle/>
        <a:p>
          <a:endParaRPr lang="en-US"/>
        </a:p>
      </dgm:t>
    </dgm:pt>
    <dgm:pt modelId="{1CC7DA6B-0F9C-4D8B-8597-3D23A01EEE37}" type="sibTrans" cxnId="{2BB2E0A3-BA51-4B7C-867E-E34FD1A20247}">
      <dgm:prSet/>
      <dgm:spPr/>
      <dgm:t>
        <a:bodyPr/>
        <a:lstStyle/>
        <a:p>
          <a:endParaRPr lang="en-US"/>
        </a:p>
      </dgm:t>
    </dgm:pt>
    <dgm:pt modelId="{459209F1-9DD4-475E-BA64-A1F5B4BBA4C5}">
      <dgm:prSet/>
      <dgm:spPr/>
      <dgm:t>
        <a:bodyPr/>
        <a:lstStyle/>
        <a:p>
          <a:r>
            <a:rPr lang="en-US"/>
            <a:t>my Parents?</a:t>
          </a:r>
        </a:p>
      </dgm:t>
    </dgm:pt>
    <dgm:pt modelId="{9297BAA1-E746-412E-B88C-3805722CA947}" type="parTrans" cxnId="{12235592-498C-4F9C-A215-095AA4C9FB4D}">
      <dgm:prSet/>
      <dgm:spPr/>
      <dgm:t>
        <a:bodyPr/>
        <a:lstStyle/>
        <a:p>
          <a:endParaRPr lang="en-US"/>
        </a:p>
      </dgm:t>
    </dgm:pt>
    <dgm:pt modelId="{BD19EEBE-5BFD-4D95-A577-A06F6415DD36}" type="sibTrans" cxnId="{12235592-498C-4F9C-A215-095AA4C9FB4D}">
      <dgm:prSet/>
      <dgm:spPr/>
      <dgm:t>
        <a:bodyPr/>
        <a:lstStyle/>
        <a:p>
          <a:endParaRPr lang="en-US"/>
        </a:p>
      </dgm:t>
    </dgm:pt>
    <dgm:pt modelId="{A8D18381-1568-4C43-A226-0F722B8A6944}">
      <dgm:prSet/>
      <dgm:spPr/>
      <dgm:t>
        <a:bodyPr/>
        <a:lstStyle/>
        <a:p>
          <a:r>
            <a:rPr lang="en-US"/>
            <a:t>my Siblings/other relatives?</a:t>
          </a:r>
        </a:p>
      </dgm:t>
    </dgm:pt>
    <dgm:pt modelId="{2EC161D7-32B2-46CA-9EB4-9156A7A63D19}" type="parTrans" cxnId="{4B7A72A0-341E-406E-B206-B257B91D88FD}">
      <dgm:prSet/>
      <dgm:spPr/>
      <dgm:t>
        <a:bodyPr/>
        <a:lstStyle/>
        <a:p>
          <a:endParaRPr lang="en-US"/>
        </a:p>
      </dgm:t>
    </dgm:pt>
    <dgm:pt modelId="{0702FB8B-7189-4063-A52E-BB752CA2A5E2}" type="sibTrans" cxnId="{4B7A72A0-341E-406E-B206-B257B91D88FD}">
      <dgm:prSet/>
      <dgm:spPr/>
      <dgm:t>
        <a:bodyPr/>
        <a:lstStyle/>
        <a:p>
          <a:endParaRPr lang="en-US"/>
        </a:p>
      </dgm:t>
    </dgm:pt>
    <dgm:pt modelId="{098C95BA-1E3B-4760-AEE9-2BA0F64BF470}">
      <dgm:prSet/>
      <dgm:spPr/>
      <dgm:t>
        <a:bodyPr/>
        <a:lstStyle/>
        <a:p>
          <a:r>
            <a:rPr lang="en-US"/>
            <a:t>my Friends?</a:t>
          </a:r>
        </a:p>
      </dgm:t>
    </dgm:pt>
    <dgm:pt modelId="{56F2597C-F152-4873-8D8A-D8E7FF32B6FA}" type="parTrans" cxnId="{F33448D5-9901-4E28-88C5-A5966CD982A1}">
      <dgm:prSet/>
      <dgm:spPr/>
      <dgm:t>
        <a:bodyPr/>
        <a:lstStyle/>
        <a:p>
          <a:endParaRPr lang="en-US"/>
        </a:p>
      </dgm:t>
    </dgm:pt>
    <dgm:pt modelId="{5BD0746C-B904-4E46-BC74-80E016A5FAEB}" type="sibTrans" cxnId="{F33448D5-9901-4E28-88C5-A5966CD982A1}">
      <dgm:prSet/>
      <dgm:spPr/>
      <dgm:t>
        <a:bodyPr/>
        <a:lstStyle/>
        <a:p>
          <a:endParaRPr lang="en-US"/>
        </a:p>
      </dgm:t>
    </dgm:pt>
    <dgm:pt modelId="{87693644-8EFC-48CD-88CE-6258C297FB85}">
      <dgm:prSet/>
      <dgm:spPr/>
      <dgm:t>
        <a:bodyPr/>
        <a:lstStyle/>
        <a:p>
          <a:r>
            <a:rPr lang="en-US"/>
            <a:t>my Neighbor?</a:t>
          </a:r>
        </a:p>
      </dgm:t>
    </dgm:pt>
    <dgm:pt modelId="{3325607F-56A6-4254-BAEA-96555B2A5856}" type="parTrans" cxnId="{A6DE165F-E770-42FC-8723-D167D70CB756}">
      <dgm:prSet/>
      <dgm:spPr/>
      <dgm:t>
        <a:bodyPr/>
        <a:lstStyle/>
        <a:p>
          <a:endParaRPr lang="en-US"/>
        </a:p>
      </dgm:t>
    </dgm:pt>
    <dgm:pt modelId="{250FBAD2-E0C8-4844-9F91-BE584D0E69DF}" type="sibTrans" cxnId="{A6DE165F-E770-42FC-8723-D167D70CB756}">
      <dgm:prSet/>
      <dgm:spPr/>
      <dgm:t>
        <a:bodyPr/>
        <a:lstStyle/>
        <a:p>
          <a:endParaRPr lang="en-US"/>
        </a:p>
      </dgm:t>
    </dgm:pt>
    <dgm:pt modelId="{AFF5908E-0FC2-477A-94DB-7FA162B7F6AB}">
      <dgm:prSet/>
      <dgm:spPr/>
      <dgm:t>
        <a:bodyPr/>
        <a:lstStyle/>
        <a:p>
          <a:r>
            <a:rPr lang="en-US"/>
            <a:t>A stranger?</a:t>
          </a:r>
        </a:p>
      </dgm:t>
    </dgm:pt>
    <dgm:pt modelId="{5F6BD3F4-2653-49BC-98C4-23B616C2204F}" type="parTrans" cxnId="{BB46E220-E5E5-4B1C-8ECB-7DC5AF6989CF}">
      <dgm:prSet/>
      <dgm:spPr/>
      <dgm:t>
        <a:bodyPr/>
        <a:lstStyle/>
        <a:p>
          <a:endParaRPr lang="en-US"/>
        </a:p>
      </dgm:t>
    </dgm:pt>
    <dgm:pt modelId="{90830F9E-B45E-4793-8EF6-4AE1B87083BE}" type="sibTrans" cxnId="{BB46E220-E5E5-4B1C-8ECB-7DC5AF6989CF}">
      <dgm:prSet/>
      <dgm:spPr/>
      <dgm:t>
        <a:bodyPr/>
        <a:lstStyle/>
        <a:p>
          <a:endParaRPr lang="en-US"/>
        </a:p>
      </dgm:t>
    </dgm:pt>
    <dgm:pt modelId="{F40C5660-4D82-4237-8F36-F986B615FB1C}">
      <dgm:prSet/>
      <dgm:spPr/>
      <dgm:t>
        <a:bodyPr/>
        <a:lstStyle/>
        <a:p>
          <a:r>
            <a:rPr lang="en-US"/>
            <a:t>All fellow creatures great and small?</a:t>
          </a:r>
        </a:p>
      </dgm:t>
    </dgm:pt>
    <dgm:pt modelId="{BFC59C64-5AB7-4782-B717-F9D8A743EFC0}" type="parTrans" cxnId="{D7CE0D81-E341-416D-9E2C-0DDAA9458959}">
      <dgm:prSet/>
      <dgm:spPr/>
      <dgm:t>
        <a:bodyPr/>
        <a:lstStyle/>
        <a:p>
          <a:endParaRPr lang="en-US"/>
        </a:p>
      </dgm:t>
    </dgm:pt>
    <dgm:pt modelId="{51A3A166-B904-4DEF-A007-C6D103C1BABF}" type="sibTrans" cxnId="{D7CE0D81-E341-416D-9E2C-0DDAA9458959}">
      <dgm:prSet/>
      <dgm:spPr/>
      <dgm:t>
        <a:bodyPr/>
        <a:lstStyle/>
        <a:p>
          <a:endParaRPr lang="en-US"/>
        </a:p>
      </dgm:t>
    </dgm:pt>
    <dgm:pt modelId="{16DCE3F8-DE1A-4CC2-9182-5237B7792768}">
      <dgm:prSet/>
      <dgm:spPr/>
      <dgm:t>
        <a:bodyPr/>
        <a:lstStyle/>
        <a:p>
          <a:r>
            <a:rPr lang="en-US"/>
            <a:t>The worlds? The Universe? </a:t>
          </a:r>
        </a:p>
      </dgm:t>
    </dgm:pt>
    <dgm:pt modelId="{FE9A59F4-1462-4420-93EB-85703BA4984E}" type="parTrans" cxnId="{990B47B2-7590-4A68-9104-DC3185B3E2E7}">
      <dgm:prSet/>
      <dgm:spPr/>
      <dgm:t>
        <a:bodyPr/>
        <a:lstStyle/>
        <a:p>
          <a:endParaRPr lang="en-US"/>
        </a:p>
      </dgm:t>
    </dgm:pt>
    <dgm:pt modelId="{8AD4F031-70F4-48D5-8FD5-85F091932702}" type="sibTrans" cxnId="{990B47B2-7590-4A68-9104-DC3185B3E2E7}">
      <dgm:prSet/>
      <dgm:spPr/>
      <dgm:t>
        <a:bodyPr/>
        <a:lstStyle/>
        <a:p>
          <a:endParaRPr lang="en-US"/>
        </a:p>
      </dgm:t>
    </dgm:pt>
    <dgm:pt modelId="{B18BDE2B-2778-4A03-A36D-1A23B4A3AFDA}">
      <dgm:prSet/>
      <dgm:spPr/>
      <dgm:t>
        <a:bodyPr/>
        <a:lstStyle/>
        <a:p>
          <a:r>
            <a:rPr lang="en-US"/>
            <a:t>Myself? </a:t>
          </a:r>
        </a:p>
      </dgm:t>
    </dgm:pt>
    <dgm:pt modelId="{9C92E785-5685-436B-900F-6F8D1037B073}" type="parTrans" cxnId="{A8EEAA69-B6C5-4403-B066-F9FF724F84A8}">
      <dgm:prSet/>
      <dgm:spPr/>
      <dgm:t>
        <a:bodyPr/>
        <a:lstStyle/>
        <a:p>
          <a:endParaRPr lang="en-US"/>
        </a:p>
      </dgm:t>
    </dgm:pt>
    <dgm:pt modelId="{2C665682-82A5-4ACA-95D5-D38F628DA1E6}" type="sibTrans" cxnId="{A8EEAA69-B6C5-4403-B066-F9FF724F84A8}">
      <dgm:prSet/>
      <dgm:spPr/>
      <dgm:t>
        <a:bodyPr/>
        <a:lstStyle/>
        <a:p>
          <a:endParaRPr lang="en-US"/>
        </a:p>
      </dgm:t>
    </dgm:pt>
    <dgm:pt modelId="{0F4FDDA3-AF90-CA4C-91EB-9B3F965BF75C}" type="pres">
      <dgm:prSet presAssocID="{499D77E5-5931-4A7E-9B19-8DB646BE0E6E}" presName="linear" presStyleCnt="0">
        <dgm:presLayoutVars>
          <dgm:animLvl val="lvl"/>
          <dgm:resizeHandles val="exact"/>
        </dgm:presLayoutVars>
      </dgm:prSet>
      <dgm:spPr/>
    </dgm:pt>
    <dgm:pt modelId="{4CCAD88D-34A6-294D-A502-501B9F84D10F}" type="pres">
      <dgm:prSet presAssocID="{28F45E9F-CDEE-4099-90DA-B3DED853A7C5}" presName="parentText" presStyleLbl="node1" presStyleIdx="0" presStyleCnt="12">
        <dgm:presLayoutVars>
          <dgm:chMax val="0"/>
          <dgm:bulletEnabled val="1"/>
        </dgm:presLayoutVars>
      </dgm:prSet>
      <dgm:spPr/>
    </dgm:pt>
    <dgm:pt modelId="{9124318A-1639-1246-90C2-0FA80CE94D27}" type="pres">
      <dgm:prSet presAssocID="{2624415A-903F-4C76-9984-E6196AB2086E}" presName="spacer" presStyleCnt="0"/>
      <dgm:spPr/>
    </dgm:pt>
    <dgm:pt modelId="{0BB29FF5-059C-664E-9FEF-DD7D43627334}" type="pres">
      <dgm:prSet presAssocID="{599811FB-C9B2-4BF5-905F-26D306577411}" presName="parentText" presStyleLbl="node1" presStyleIdx="1" presStyleCnt="12">
        <dgm:presLayoutVars>
          <dgm:chMax val="0"/>
          <dgm:bulletEnabled val="1"/>
        </dgm:presLayoutVars>
      </dgm:prSet>
      <dgm:spPr/>
    </dgm:pt>
    <dgm:pt modelId="{2DA84A93-0FC8-7040-8600-74EA89B509D7}" type="pres">
      <dgm:prSet presAssocID="{CADA161B-58A0-4566-ADE5-CF600DAC7EA1}" presName="spacer" presStyleCnt="0"/>
      <dgm:spPr/>
    </dgm:pt>
    <dgm:pt modelId="{CAB77D6E-827F-BD44-8EE7-2BD27810AA58}" type="pres">
      <dgm:prSet presAssocID="{41DC5ACB-2305-40E6-915E-1972C79AA57C}" presName="parentText" presStyleLbl="node1" presStyleIdx="2" presStyleCnt="12">
        <dgm:presLayoutVars>
          <dgm:chMax val="0"/>
          <dgm:bulletEnabled val="1"/>
        </dgm:presLayoutVars>
      </dgm:prSet>
      <dgm:spPr/>
    </dgm:pt>
    <dgm:pt modelId="{A52E21AD-9822-4144-BF28-0C65760390A5}" type="pres">
      <dgm:prSet presAssocID="{5CCDE136-F906-4CF3-BBFD-C0EE953CF964}" presName="spacer" presStyleCnt="0"/>
      <dgm:spPr/>
    </dgm:pt>
    <dgm:pt modelId="{8E9317D3-BCDE-8341-BF3C-792B7D76474B}" type="pres">
      <dgm:prSet presAssocID="{E7199D09-A43C-48F6-AA9E-74737A185730}" presName="parentText" presStyleLbl="node1" presStyleIdx="3" presStyleCnt="12">
        <dgm:presLayoutVars>
          <dgm:chMax val="0"/>
          <dgm:bulletEnabled val="1"/>
        </dgm:presLayoutVars>
      </dgm:prSet>
      <dgm:spPr/>
    </dgm:pt>
    <dgm:pt modelId="{F16B7CF5-7B8A-4A4C-9D1B-9FDDDB0DD46B}" type="pres">
      <dgm:prSet presAssocID="{1CC7DA6B-0F9C-4D8B-8597-3D23A01EEE37}" presName="spacer" presStyleCnt="0"/>
      <dgm:spPr/>
    </dgm:pt>
    <dgm:pt modelId="{EC6824AA-DFB7-1F4D-B72D-3952B8917F56}" type="pres">
      <dgm:prSet presAssocID="{459209F1-9DD4-475E-BA64-A1F5B4BBA4C5}" presName="parentText" presStyleLbl="node1" presStyleIdx="4" presStyleCnt="12">
        <dgm:presLayoutVars>
          <dgm:chMax val="0"/>
          <dgm:bulletEnabled val="1"/>
        </dgm:presLayoutVars>
      </dgm:prSet>
      <dgm:spPr/>
    </dgm:pt>
    <dgm:pt modelId="{73F9F565-B591-D846-B8D2-39E78505DCBC}" type="pres">
      <dgm:prSet presAssocID="{BD19EEBE-5BFD-4D95-A577-A06F6415DD36}" presName="spacer" presStyleCnt="0"/>
      <dgm:spPr/>
    </dgm:pt>
    <dgm:pt modelId="{6413FB51-589D-5D40-A558-9FB10F53CFC1}" type="pres">
      <dgm:prSet presAssocID="{A8D18381-1568-4C43-A226-0F722B8A6944}" presName="parentText" presStyleLbl="node1" presStyleIdx="5" presStyleCnt="12">
        <dgm:presLayoutVars>
          <dgm:chMax val="0"/>
          <dgm:bulletEnabled val="1"/>
        </dgm:presLayoutVars>
      </dgm:prSet>
      <dgm:spPr/>
    </dgm:pt>
    <dgm:pt modelId="{2A6024E3-5062-554D-B3F4-69611488EB7A}" type="pres">
      <dgm:prSet presAssocID="{0702FB8B-7189-4063-A52E-BB752CA2A5E2}" presName="spacer" presStyleCnt="0"/>
      <dgm:spPr/>
    </dgm:pt>
    <dgm:pt modelId="{6B0DC758-2199-5243-BCB5-AE292C714DA0}" type="pres">
      <dgm:prSet presAssocID="{098C95BA-1E3B-4760-AEE9-2BA0F64BF470}" presName="parentText" presStyleLbl="node1" presStyleIdx="6" presStyleCnt="12">
        <dgm:presLayoutVars>
          <dgm:chMax val="0"/>
          <dgm:bulletEnabled val="1"/>
        </dgm:presLayoutVars>
      </dgm:prSet>
      <dgm:spPr/>
    </dgm:pt>
    <dgm:pt modelId="{EE664DB7-D642-3B43-86E2-600550C2E0D2}" type="pres">
      <dgm:prSet presAssocID="{5BD0746C-B904-4E46-BC74-80E016A5FAEB}" presName="spacer" presStyleCnt="0"/>
      <dgm:spPr/>
    </dgm:pt>
    <dgm:pt modelId="{B369B53E-159A-DA44-952B-691E267A4CB4}" type="pres">
      <dgm:prSet presAssocID="{87693644-8EFC-48CD-88CE-6258C297FB85}" presName="parentText" presStyleLbl="node1" presStyleIdx="7" presStyleCnt="12">
        <dgm:presLayoutVars>
          <dgm:chMax val="0"/>
          <dgm:bulletEnabled val="1"/>
        </dgm:presLayoutVars>
      </dgm:prSet>
      <dgm:spPr/>
    </dgm:pt>
    <dgm:pt modelId="{C659B50D-58C0-E442-B114-C385D1E47A62}" type="pres">
      <dgm:prSet presAssocID="{250FBAD2-E0C8-4844-9F91-BE584D0E69DF}" presName="spacer" presStyleCnt="0"/>
      <dgm:spPr/>
    </dgm:pt>
    <dgm:pt modelId="{6150F355-31FD-2742-9967-E9E34BC9DD6C}" type="pres">
      <dgm:prSet presAssocID="{AFF5908E-0FC2-477A-94DB-7FA162B7F6AB}" presName="parentText" presStyleLbl="node1" presStyleIdx="8" presStyleCnt="12">
        <dgm:presLayoutVars>
          <dgm:chMax val="0"/>
          <dgm:bulletEnabled val="1"/>
        </dgm:presLayoutVars>
      </dgm:prSet>
      <dgm:spPr/>
    </dgm:pt>
    <dgm:pt modelId="{DA60E263-9AAA-0545-B546-DC3B029C7A5A}" type="pres">
      <dgm:prSet presAssocID="{90830F9E-B45E-4793-8EF6-4AE1B87083BE}" presName="spacer" presStyleCnt="0"/>
      <dgm:spPr/>
    </dgm:pt>
    <dgm:pt modelId="{A858EA05-23C4-8E48-929F-C58D40ED4D14}" type="pres">
      <dgm:prSet presAssocID="{F40C5660-4D82-4237-8F36-F986B615FB1C}" presName="parentText" presStyleLbl="node1" presStyleIdx="9" presStyleCnt="12">
        <dgm:presLayoutVars>
          <dgm:chMax val="0"/>
          <dgm:bulletEnabled val="1"/>
        </dgm:presLayoutVars>
      </dgm:prSet>
      <dgm:spPr/>
    </dgm:pt>
    <dgm:pt modelId="{570CBC9E-0AA3-7B41-9881-4CAC8432BD9A}" type="pres">
      <dgm:prSet presAssocID="{51A3A166-B904-4DEF-A007-C6D103C1BABF}" presName="spacer" presStyleCnt="0"/>
      <dgm:spPr/>
    </dgm:pt>
    <dgm:pt modelId="{DAD154CA-8883-D145-9D2D-4363A2396981}" type="pres">
      <dgm:prSet presAssocID="{16DCE3F8-DE1A-4CC2-9182-5237B7792768}" presName="parentText" presStyleLbl="node1" presStyleIdx="10" presStyleCnt="12">
        <dgm:presLayoutVars>
          <dgm:chMax val="0"/>
          <dgm:bulletEnabled val="1"/>
        </dgm:presLayoutVars>
      </dgm:prSet>
      <dgm:spPr/>
    </dgm:pt>
    <dgm:pt modelId="{2F6FD865-3F0B-E84F-9E63-C058066EDDB9}" type="pres">
      <dgm:prSet presAssocID="{8AD4F031-70F4-48D5-8FD5-85F091932702}" presName="spacer" presStyleCnt="0"/>
      <dgm:spPr/>
    </dgm:pt>
    <dgm:pt modelId="{2B2A3FC6-991A-DD4B-B2E2-45FD3CEB1CBE}" type="pres">
      <dgm:prSet presAssocID="{B18BDE2B-2778-4A03-A36D-1A23B4A3AFDA}" presName="parentText" presStyleLbl="node1" presStyleIdx="11" presStyleCnt="12">
        <dgm:presLayoutVars>
          <dgm:chMax val="0"/>
          <dgm:bulletEnabled val="1"/>
        </dgm:presLayoutVars>
      </dgm:prSet>
      <dgm:spPr/>
    </dgm:pt>
  </dgm:ptLst>
  <dgm:cxnLst>
    <dgm:cxn modelId="{BB46E220-E5E5-4B1C-8ECB-7DC5AF6989CF}" srcId="{499D77E5-5931-4A7E-9B19-8DB646BE0E6E}" destId="{AFF5908E-0FC2-477A-94DB-7FA162B7F6AB}" srcOrd="8" destOrd="0" parTransId="{5F6BD3F4-2653-49BC-98C4-23B616C2204F}" sibTransId="{90830F9E-B45E-4793-8EF6-4AE1B87083BE}"/>
    <dgm:cxn modelId="{A5A13F42-14DA-484D-91E1-D594D95FA9B1}" type="presOf" srcId="{E7199D09-A43C-48F6-AA9E-74737A185730}" destId="{8E9317D3-BCDE-8341-BF3C-792B7D76474B}" srcOrd="0" destOrd="0" presId="urn:microsoft.com/office/officeart/2005/8/layout/vList2"/>
    <dgm:cxn modelId="{9295B345-E6B3-4D05-AC5C-A25CE8699CD1}" srcId="{499D77E5-5931-4A7E-9B19-8DB646BE0E6E}" destId="{41DC5ACB-2305-40E6-915E-1972C79AA57C}" srcOrd="2" destOrd="0" parTransId="{E42AF801-16C5-4C0A-892C-1F709219469A}" sibTransId="{5CCDE136-F906-4CF3-BBFD-C0EE953CF964}"/>
    <dgm:cxn modelId="{C6DAA650-786A-354F-8240-ED38CEFFDC75}" type="presOf" srcId="{F40C5660-4D82-4237-8F36-F986B615FB1C}" destId="{A858EA05-23C4-8E48-929F-C58D40ED4D14}" srcOrd="0" destOrd="0" presId="urn:microsoft.com/office/officeart/2005/8/layout/vList2"/>
    <dgm:cxn modelId="{4D38E551-D6EF-4446-A6B6-97F7C10E6555}" type="presOf" srcId="{28F45E9F-CDEE-4099-90DA-B3DED853A7C5}" destId="{4CCAD88D-34A6-294D-A502-501B9F84D10F}" srcOrd="0" destOrd="0" presId="urn:microsoft.com/office/officeart/2005/8/layout/vList2"/>
    <dgm:cxn modelId="{FDF8B055-0473-E946-9E89-F64613D4A173}" type="presOf" srcId="{AFF5908E-0FC2-477A-94DB-7FA162B7F6AB}" destId="{6150F355-31FD-2742-9967-E9E34BC9DD6C}" srcOrd="0" destOrd="0" presId="urn:microsoft.com/office/officeart/2005/8/layout/vList2"/>
    <dgm:cxn modelId="{5E9F7D57-690E-0C47-A8FF-159F213A767D}" type="presOf" srcId="{B18BDE2B-2778-4A03-A36D-1A23B4A3AFDA}" destId="{2B2A3FC6-991A-DD4B-B2E2-45FD3CEB1CBE}" srcOrd="0" destOrd="0" presId="urn:microsoft.com/office/officeart/2005/8/layout/vList2"/>
    <dgm:cxn modelId="{A6DE165F-E770-42FC-8723-D167D70CB756}" srcId="{499D77E5-5931-4A7E-9B19-8DB646BE0E6E}" destId="{87693644-8EFC-48CD-88CE-6258C297FB85}" srcOrd="7" destOrd="0" parTransId="{3325607F-56A6-4254-BAEA-96555B2A5856}" sibTransId="{250FBAD2-E0C8-4844-9F91-BE584D0E69DF}"/>
    <dgm:cxn modelId="{56797961-BCA8-44ED-A651-937280F93535}" srcId="{499D77E5-5931-4A7E-9B19-8DB646BE0E6E}" destId="{599811FB-C9B2-4BF5-905F-26D306577411}" srcOrd="1" destOrd="0" parTransId="{F206D0D6-3079-4449-B37D-29BADD6DB4F6}" sibTransId="{CADA161B-58A0-4566-ADE5-CF600DAC7EA1}"/>
    <dgm:cxn modelId="{D4E63663-70B0-C54E-8154-B8D9935D87C6}" type="presOf" srcId="{16DCE3F8-DE1A-4CC2-9182-5237B7792768}" destId="{DAD154CA-8883-D145-9D2D-4363A2396981}" srcOrd="0" destOrd="0" presId="urn:microsoft.com/office/officeart/2005/8/layout/vList2"/>
    <dgm:cxn modelId="{A8EEAA69-B6C5-4403-B066-F9FF724F84A8}" srcId="{499D77E5-5931-4A7E-9B19-8DB646BE0E6E}" destId="{B18BDE2B-2778-4A03-A36D-1A23B4A3AFDA}" srcOrd="11" destOrd="0" parTransId="{9C92E785-5685-436B-900F-6F8D1037B073}" sibTransId="{2C665682-82A5-4ACA-95D5-D38F628DA1E6}"/>
    <dgm:cxn modelId="{24A23E6C-3F15-134E-A330-8F6701750178}" type="presOf" srcId="{499D77E5-5931-4A7E-9B19-8DB646BE0E6E}" destId="{0F4FDDA3-AF90-CA4C-91EB-9B3F965BF75C}" srcOrd="0" destOrd="0" presId="urn:microsoft.com/office/officeart/2005/8/layout/vList2"/>
    <dgm:cxn modelId="{324E397E-BD4E-B94D-98E2-632909670D7E}" type="presOf" srcId="{098C95BA-1E3B-4760-AEE9-2BA0F64BF470}" destId="{6B0DC758-2199-5243-BCB5-AE292C714DA0}" srcOrd="0" destOrd="0" presId="urn:microsoft.com/office/officeart/2005/8/layout/vList2"/>
    <dgm:cxn modelId="{D7CE0D81-E341-416D-9E2C-0DDAA9458959}" srcId="{499D77E5-5931-4A7E-9B19-8DB646BE0E6E}" destId="{F40C5660-4D82-4237-8F36-F986B615FB1C}" srcOrd="9" destOrd="0" parTransId="{BFC59C64-5AB7-4782-B717-F9D8A743EFC0}" sibTransId="{51A3A166-B904-4DEF-A007-C6D103C1BABF}"/>
    <dgm:cxn modelId="{FBDAFB8B-82DD-B44F-A009-0B01B2D4CFEB}" type="presOf" srcId="{459209F1-9DD4-475E-BA64-A1F5B4BBA4C5}" destId="{EC6824AA-DFB7-1F4D-B72D-3952B8917F56}" srcOrd="0" destOrd="0" presId="urn:microsoft.com/office/officeart/2005/8/layout/vList2"/>
    <dgm:cxn modelId="{12235592-498C-4F9C-A215-095AA4C9FB4D}" srcId="{499D77E5-5931-4A7E-9B19-8DB646BE0E6E}" destId="{459209F1-9DD4-475E-BA64-A1F5B4BBA4C5}" srcOrd="4" destOrd="0" parTransId="{9297BAA1-E746-412E-B88C-3805722CA947}" sibTransId="{BD19EEBE-5BFD-4D95-A577-A06F6415DD36}"/>
    <dgm:cxn modelId="{4B7A72A0-341E-406E-B206-B257B91D88FD}" srcId="{499D77E5-5931-4A7E-9B19-8DB646BE0E6E}" destId="{A8D18381-1568-4C43-A226-0F722B8A6944}" srcOrd="5" destOrd="0" parTransId="{2EC161D7-32B2-46CA-9EB4-9156A7A63D19}" sibTransId="{0702FB8B-7189-4063-A52E-BB752CA2A5E2}"/>
    <dgm:cxn modelId="{7D9071A3-0D11-404D-BF7C-7838361747D8}" type="presOf" srcId="{87693644-8EFC-48CD-88CE-6258C297FB85}" destId="{B369B53E-159A-DA44-952B-691E267A4CB4}" srcOrd="0" destOrd="0" presId="urn:microsoft.com/office/officeart/2005/8/layout/vList2"/>
    <dgm:cxn modelId="{2BB2E0A3-BA51-4B7C-867E-E34FD1A20247}" srcId="{499D77E5-5931-4A7E-9B19-8DB646BE0E6E}" destId="{E7199D09-A43C-48F6-AA9E-74737A185730}" srcOrd="3" destOrd="0" parTransId="{F99CB69E-766C-4839-97DF-FF1A67208573}" sibTransId="{1CC7DA6B-0F9C-4D8B-8597-3D23A01EEE37}"/>
    <dgm:cxn modelId="{9720A2B0-D080-F544-810A-931AA87EC75A}" type="presOf" srcId="{41DC5ACB-2305-40E6-915E-1972C79AA57C}" destId="{CAB77D6E-827F-BD44-8EE7-2BD27810AA58}" srcOrd="0" destOrd="0" presId="urn:microsoft.com/office/officeart/2005/8/layout/vList2"/>
    <dgm:cxn modelId="{990B47B2-7590-4A68-9104-DC3185B3E2E7}" srcId="{499D77E5-5931-4A7E-9B19-8DB646BE0E6E}" destId="{16DCE3F8-DE1A-4CC2-9182-5237B7792768}" srcOrd="10" destOrd="0" parTransId="{FE9A59F4-1462-4420-93EB-85703BA4984E}" sibTransId="{8AD4F031-70F4-48D5-8FD5-85F091932702}"/>
    <dgm:cxn modelId="{0D0379BA-A3AA-3F4B-B003-C44320DDB7FB}" type="presOf" srcId="{599811FB-C9B2-4BF5-905F-26D306577411}" destId="{0BB29FF5-059C-664E-9FEF-DD7D43627334}" srcOrd="0" destOrd="0" presId="urn:microsoft.com/office/officeart/2005/8/layout/vList2"/>
    <dgm:cxn modelId="{DDAB18C8-3B40-4B11-A58D-875141677323}" srcId="{499D77E5-5931-4A7E-9B19-8DB646BE0E6E}" destId="{28F45E9F-CDEE-4099-90DA-B3DED853A7C5}" srcOrd="0" destOrd="0" parTransId="{B984FAF5-D533-4B1F-A70C-696B1C922D93}" sibTransId="{2624415A-903F-4C76-9984-E6196AB2086E}"/>
    <dgm:cxn modelId="{F33448D5-9901-4E28-88C5-A5966CD982A1}" srcId="{499D77E5-5931-4A7E-9B19-8DB646BE0E6E}" destId="{098C95BA-1E3B-4760-AEE9-2BA0F64BF470}" srcOrd="6" destOrd="0" parTransId="{56F2597C-F152-4873-8D8A-D8E7FF32B6FA}" sibTransId="{5BD0746C-B904-4E46-BC74-80E016A5FAEB}"/>
    <dgm:cxn modelId="{FA1362F1-73B7-6548-99FA-7451E2DB4CD9}" type="presOf" srcId="{A8D18381-1568-4C43-A226-0F722B8A6944}" destId="{6413FB51-589D-5D40-A558-9FB10F53CFC1}" srcOrd="0" destOrd="0" presId="urn:microsoft.com/office/officeart/2005/8/layout/vList2"/>
    <dgm:cxn modelId="{F30F840A-FCE1-E94A-9B1A-C58C2F37F49F}" type="presParOf" srcId="{0F4FDDA3-AF90-CA4C-91EB-9B3F965BF75C}" destId="{4CCAD88D-34A6-294D-A502-501B9F84D10F}" srcOrd="0" destOrd="0" presId="urn:microsoft.com/office/officeart/2005/8/layout/vList2"/>
    <dgm:cxn modelId="{70EE7349-AF76-C144-A09A-DDD3C326E2C3}" type="presParOf" srcId="{0F4FDDA3-AF90-CA4C-91EB-9B3F965BF75C}" destId="{9124318A-1639-1246-90C2-0FA80CE94D27}" srcOrd="1" destOrd="0" presId="urn:microsoft.com/office/officeart/2005/8/layout/vList2"/>
    <dgm:cxn modelId="{6E44541C-A655-1E40-92BA-6655ABF0121E}" type="presParOf" srcId="{0F4FDDA3-AF90-CA4C-91EB-9B3F965BF75C}" destId="{0BB29FF5-059C-664E-9FEF-DD7D43627334}" srcOrd="2" destOrd="0" presId="urn:microsoft.com/office/officeart/2005/8/layout/vList2"/>
    <dgm:cxn modelId="{E02063AB-C17F-9E4B-AB20-4BD4CFFFE1C3}" type="presParOf" srcId="{0F4FDDA3-AF90-CA4C-91EB-9B3F965BF75C}" destId="{2DA84A93-0FC8-7040-8600-74EA89B509D7}" srcOrd="3" destOrd="0" presId="urn:microsoft.com/office/officeart/2005/8/layout/vList2"/>
    <dgm:cxn modelId="{F73D076F-3D89-0241-8209-65FA184699DF}" type="presParOf" srcId="{0F4FDDA3-AF90-CA4C-91EB-9B3F965BF75C}" destId="{CAB77D6E-827F-BD44-8EE7-2BD27810AA58}" srcOrd="4" destOrd="0" presId="urn:microsoft.com/office/officeart/2005/8/layout/vList2"/>
    <dgm:cxn modelId="{3BE5DA2A-0EA3-2644-A941-6238ED5AEB89}" type="presParOf" srcId="{0F4FDDA3-AF90-CA4C-91EB-9B3F965BF75C}" destId="{A52E21AD-9822-4144-BF28-0C65760390A5}" srcOrd="5" destOrd="0" presId="urn:microsoft.com/office/officeart/2005/8/layout/vList2"/>
    <dgm:cxn modelId="{0CAC6FEF-8DC7-B549-8BDD-8408E1B962D7}" type="presParOf" srcId="{0F4FDDA3-AF90-CA4C-91EB-9B3F965BF75C}" destId="{8E9317D3-BCDE-8341-BF3C-792B7D76474B}" srcOrd="6" destOrd="0" presId="urn:microsoft.com/office/officeart/2005/8/layout/vList2"/>
    <dgm:cxn modelId="{E1BAFCF8-1A57-394F-B31B-0B17BDD28A2B}" type="presParOf" srcId="{0F4FDDA3-AF90-CA4C-91EB-9B3F965BF75C}" destId="{F16B7CF5-7B8A-4A4C-9D1B-9FDDDB0DD46B}" srcOrd="7" destOrd="0" presId="urn:microsoft.com/office/officeart/2005/8/layout/vList2"/>
    <dgm:cxn modelId="{ECE09816-0028-EB4D-B72D-D5AA1068F94A}" type="presParOf" srcId="{0F4FDDA3-AF90-CA4C-91EB-9B3F965BF75C}" destId="{EC6824AA-DFB7-1F4D-B72D-3952B8917F56}" srcOrd="8" destOrd="0" presId="urn:microsoft.com/office/officeart/2005/8/layout/vList2"/>
    <dgm:cxn modelId="{DCFCC3B2-067F-4C40-83FC-5F72BF5AB39F}" type="presParOf" srcId="{0F4FDDA3-AF90-CA4C-91EB-9B3F965BF75C}" destId="{73F9F565-B591-D846-B8D2-39E78505DCBC}" srcOrd="9" destOrd="0" presId="urn:microsoft.com/office/officeart/2005/8/layout/vList2"/>
    <dgm:cxn modelId="{BB0AF4A1-FA9D-AE4C-9CA2-8A515ABA864E}" type="presParOf" srcId="{0F4FDDA3-AF90-CA4C-91EB-9B3F965BF75C}" destId="{6413FB51-589D-5D40-A558-9FB10F53CFC1}" srcOrd="10" destOrd="0" presId="urn:microsoft.com/office/officeart/2005/8/layout/vList2"/>
    <dgm:cxn modelId="{F1AF3396-A067-534F-9924-970B275717A3}" type="presParOf" srcId="{0F4FDDA3-AF90-CA4C-91EB-9B3F965BF75C}" destId="{2A6024E3-5062-554D-B3F4-69611488EB7A}" srcOrd="11" destOrd="0" presId="urn:microsoft.com/office/officeart/2005/8/layout/vList2"/>
    <dgm:cxn modelId="{ED2A2483-E1F5-9C41-B453-EF7161908EC5}" type="presParOf" srcId="{0F4FDDA3-AF90-CA4C-91EB-9B3F965BF75C}" destId="{6B0DC758-2199-5243-BCB5-AE292C714DA0}" srcOrd="12" destOrd="0" presId="urn:microsoft.com/office/officeart/2005/8/layout/vList2"/>
    <dgm:cxn modelId="{FE01702E-534C-0042-BE4B-B8B81EF8282C}" type="presParOf" srcId="{0F4FDDA3-AF90-CA4C-91EB-9B3F965BF75C}" destId="{EE664DB7-D642-3B43-86E2-600550C2E0D2}" srcOrd="13" destOrd="0" presId="urn:microsoft.com/office/officeart/2005/8/layout/vList2"/>
    <dgm:cxn modelId="{7C336FF0-01B4-6644-8222-72D8F2F54454}" type="presParOf" srcId="{0F4FDDA3-AF90-CA4C-91EB-9B3F965BF75C}" destId="{B369B53E-159A-DA44-952B-691E267A4CB4}" srcOrd="14" destOrd="0" presId="urn:microsoft.com/office/officeart/2005/8/layout/vList2"/>
    <dgm:cxn modelId="{3807E725-B0B4-B848-AA4B-DD959B7E66CA}" type="presParOf" srcId="{0F4FDDA3-AF90-CA4C-91EB-9B3F965BF75C}" destId="{C659B50D-58C0-E442-B114-C385D1E47A62}" srcOrd="15" destOrd="0" presId="urn:microsoft.com/office/officeart/2005/8/layout/vList2"/>
    <dgm:cxn modelId="{9566AAB9-25E7-7042-8ED9-F0F6C67B5053}" type="presParOf" srcId="{0F4FDDA3-AF90-CA4C-91EB-9B3F965BF75C}" destId="{6150F355-31FD-2742-9967-E9E34BC9DD6C}" srcOrd="16" destOrd="0" presId="urn:microsoft.com/office/officeart/2005/8/layout/vList2"/>
    <dgm:cxn modelId="{43514672-8E62-E34E-9475-C2481745C6C3}" type="presParOf" srcId="{0F4FDDA3-AF90-CA4C-91EB-9B3F965BF75C}" destId="{DA60E263-9AAA-0545-B546-DC3B029C7A5A}" srcOrd="17" destOrd="0" presId="urn:microsoft.com/office/officeart/2005/8/layout/vList2"/>
    <dgm:cxn modelId="{A94B038C-DD25-3B4A-9BFB-5F66A0DD2BC0}" type="presParOf" srcId="{0F4FDDA3-AF90-CA4C-91EB-9B3F965BF75C}" destId="{A858EA05-23C4-8E48-929F-C58D40ED4D14}" srcOrd="18" destOrd="0" presId="urn:microsoft.com/office/officeart/2005/8/layout/vList2"/>
    <dgm:cxn modelId="{02DBFC88-406D-CB42-B183-1276079A6DF7}" type="presParOf" srcId="{0F4FDDA3-AF90-CA4C-91EB-9B3F965BF75C}" destId="{570CBC9E-0AA3-7B41-9881-4CAC8432BD9A}" srcOrd="19" destOrd="0" presId="urn:microsoft.com/office/officeart/2005/8/layout/vList2"/>
    <dgm:cxn modelId="{37F64F7C-0C36-2941-9C22-07309456BB80}" type="presParOf" srcId="{0F4FDDA3-AF90-CA4C-91EB-9B3F965BF75C}" destId="{DAD154CA-8883-D145-9D2D-4363A2396981}" srcOrd="20" destOrd="0" presId="urn:microsoft.com/office/officeart/2005/8/layout/vList2"/>
    <dgm:cxn modelId="{7FCD0CF5-AA41-5848-88DC-0982C0937FA7}" type="presParOf" srcId="{0F4FDDA3-AF90-CA4C-91EB-9B3F965BF75C}" destId="{2F6FD865-3F0B-E84F-9E63-C058066EDDB9}" srcOrd="21" destOrd="0" presId="urn:microsoft.com/office/officeart/2005/8/layout/vList2"/>
    <dgm:cxn modelId="{2066E411-5C12-524E-BD00-FFF947DF8CB4}" type="presParOf" srcId="{0F4FDDA3-AF90-CA4C-91EB-9B3F965BF75C}" destId="{2B2A3FC6-991A-DD4B-B2E2-45FD3CEB1CBE}"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824FF6-B4D4-4B4D-AECE-C1F3DD0F315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01B4142-6FD2-41F1-ACD5-EEFD26EC076F}">
      <dgm:prSet/>
      <dgm:spPr/>
      <dgm:t>
        <a:bodyPr/>
        <a:lstStyle/>
        <a:p>
          <a:r>
            <a:rPr lang="en-US"/>
            <a:t>Who created my children? Did I create them? Did I choose their personalities and interests and gifts and talents or was it from that which is Above me? To Whom do our children belong and to Whom do they return?</a:t>
          </a:r>
        </a:p>
      </dgm:t>
    </dgm:pt>
    <dgm:pt modelId="{F5A2651F-7864-4B40-A30E-AB8E6D116C80}" type="parTrans" cxnId="{0C165369-2F2E-4155-A5AA-25FDC2CB6CF0}">
      <dgm:prSet/>
      <dgm:spPr/>
      <dgm:t>
        <a:bodyPr/>
        <a:lstStyle/>
        <a:p>
          <a:endParaRPr lang="en-US"/>
        </a:p>
      </dgm:t>
    </dgm:pt>
    <dgm:pt modelId="{6FF172E7-C16F-4974-BC29-C9F024E99C77}" type="sibTrans" cxnId="{0C165369-2F2E-4155-A5AA-25FDC2CB6CF0}">
      <dgm:prSet/>
      <dgm:spPr/>
      <dgm:t>
        <a:bodyPr/>
        <a:lstStyle/>
        <a:p>
          <a:endParaRPr lang="en-US"/>
        </a:p>
      </dgm:t>
    </dgm:pt>
    <dgm:pt modelId="{0292EBB9-357F-463F-B44C-2C5A3C5C2DA6}">
      <dgm:prSet/>
      <dgm:spPr/>
      <dgm:t>
        <a:bodyPr/>
        <a:lstStyle/>
        <a:p>
          <a:r>
            <a:rPr lang="en-US"/>
            <a:t>Do I learn from my children or do must they only learn from me? Am I always right in what I teach my children? Do I force them to obey me even if it goes against their understanding of ‘Truth?’ – if so- why? Do I consider myself to be more worthy of their worship than the Truth that they understand? </a:t>
          </a:r>
        </a:p>
      </dgm:t>
    </dgm:pt>
    <dgm:pt modelId="{762E1FC4-3DE7-465A-A711-3BC1EE142C00}" type="parTrans" cxnId="{EADAC2B2-B204-499A-9DE3-4E58E562CE07}">
      <dgm:prSet/>
      <dgm:spPr/>
      <dgm:t>
        <a:bodyPr/>
        <a:lstStyle/>
        <a:p>
          <a:endParaRPr lang="en-US"/>
        </a:p>
      </dgm:t>
    </dgm:pt>
    <dgm:pt modelId="{F1AB1A3D-A0C3-4E69-A417-6458338FF413}" type="sibTrans" cxnId="{EADAC2B2-B204-499A-9DE3-4E58E562CE07}">
      <dgm:prSet/>
      <dgm:spPr/>
      <dgm:t>
        <a:bodyPr/>
        <a:lstStyle/>
        <a:p>
          <a:endParaRPr lang="en-US"/>
        </a:p>
      </dgm:t>
    </dgm:pt>
    <dgm:pt modelId="{6FB2F50C-ED26-4F4C-B9A5-09C2DE38AEE6}">
      <dgm:prSet/>
      <dgm:spPr/>
      <dgm:t>
        <a:bodyPr/>
        <a:lstStyle/>
        <a:p>
          <a:r>
            <a:rPr lang="en-US"/>
            <a:t>Do my children become rebellious to me when they grow? If so –why? What is it that defines them as ’a rebellious child’? Do I respect the paths and lives of my children or do my children belong to me? </a:t>
          </a:r>
        </a:p>
      </dgm:t>
    </dgm:pt>
    <dgm:pt modelId="{26E1D07A-62FD-4FF4-81CD-ECDC9CC56BBC}" type="parTrans" cxnId="{C9056766-4F8B-4148-AC24-CEB741B01E6D}">
      <dgm:prSet/>
      <dgm:spPr/>
      <dgm:t>
        <a:bodyPr/>
        <a:lstStyle/>
        <a:p>
          <a:endParaRPr lang="en-US"/>
        </a:p>
      </dgm:t>
    </dgm:pt>
    <dgm:pt modelId="{57287A6A-9019-4CBB-860C-BE36601B0AF9}" type="sibTrans" cxnId="{C9056766-4F8B-4148-AC24-CEB741B01E6D}">
      <dgm:prSet/>
      <dgm:spPr/>
      <dgm:t>
        <a:bodyPr/>
        <a:lstStyle/>
        <a:p>
          <a:endParaRPr lang="en-US"/>
        </a:p>
      </dgm:t>
    </dgm:pt>
    <dgm:pt modelId="{9E6C377A-79CE-4CEF-9232-E9990AF90DFC}">
      <dgm:prSet/>
      <dgm:spPr/>
      <dgm:t>
        <a:bodyPr/>
        <a:lstStyle/>
        <a:p>
          <a:r>
            <a:rPr lang="en-US"/>
            <a:t>How can my humility help me to listen more to my children and understand their perspective? How can this help to strengthen my children’s relationship with me and make it less likely that they will ‘rebel’ against me and their Creator? </a:t>
          </a:r>
        </a:p>
      </dgm:t>
    </dgm:pt>
    <dgm:pt modelId="{F07E8860-BE8D-4A3C-8009-1CA318B93D21}" type="parTrans" cxnId="{34799B68-BA5F-4B92-B0AF-C8CCAE03F462}">
      <dgm:prSet/>
      <dgm:spPr/>
      <dgm:t>
        <a:bodyPr/>
        <a:lstStyle/>
        <a:p>
          <a:endParaRPr lang="en-US"/>
        </a:p>
      </dgm:t>
    </dgm:pt>
    <dgm:pt modelId="{5BA1DE9A-3218-4C8E-BE62-6221CC933DB9}" type="sibTrans" cxnId="{34799B68-BA5F-4B92-B0AF-C8CCAE03F462}">
      <dgm:prSet/>
      <dgm:spPr/>
      <dgm:t>
        <a:bodyPr/>
        <a:lstStyle/>
        <a:p>
          <a:endParaRPr lang="en-US"/>
        </a:p>
      </dgm:t>
    </dgm:pt>
    <dgm:pt modelId="{19AE27BE-98BF-0345-B39A-A96A8C8BD024}" type="pres">
      <dgm:prSet presAssocID="{CC824FF6-B4D4-4B4D-AECE-C1F3DD0F3158}" presName="vert0" presStyleCnt="0">
        <dgm:presLayoutVars>
          <dgm:dir/>
          <dgm:animOne val="branch"/>
          <dgm:animLvl val="lvl"/>
        </dgm:presLayoutVars>
      </dgm:prSet>
      <dgm:spPr/>
    </dgm:pt>
    <dgm:pt modelId="{9E4C87A7-A57D-2B44-BB3B-4EC3412C7CC3}" type="pres">
      <dgm:prSet presAssocID="{B01B4142-6FD2-41F1-ACD5-EEFD26EC076F}" presName="thickLine" presStyleLbl="alignNode1" presStyleIdx="0" presStyleCnt="4"/>
      <dgm:spPr/>
    </dgm:pt>
    <dgm:pt modelId="{F6A367C8-CA2D-AE43-8AA1-45D63F8B7C9A}" type="pres">
      <dgm:prSet presAssocID="{B01B4142-6FD2-41F1-ACD5-EEFD26EC076F}" presName="horz1" presStyleCnt="0"/>
      <dgm:spPr/>
    </dgm:pt>
    <dgm:pt modelId="{3B6DB5CD-AF9D-A048-8E83-670FAB6F2332}" type="pres">
      <dgm:prSet presAssocID="{B01B4142-6FD2-41F1-ACD5-EEFD26EC076F}" presName="tx1" presStyleLbl="revTx" presStyleIdx="0" presStyleCnt="4"/>
      <dgm:spPr/>
    </dgm:pt>
    <dgm:pt modelId="{88B1FE31-B91B-7E4D-ACDA-188726F6DE8A}" type="pres">
      <dgm:prSet presAssocID="{B01B4142-6FD2-41F1-ACD5-EEFD26EC076F}" presName="vert1" presStyleCnt="0"/>
      <dgm:spPr/>
    </dgm:pt>
    <dgm:pt modelId="{EBF55D8A-F070-B74F-8679-A4CBF2B24A46}" type="pres">
      <dgm:prSet presAssocID="{0292EBB9-357F-463F-B44C-2C5A3C5C2DA6}" presName="thickLine" presStyleLbl="alignNode1" presStyleIdx="1" presStyleCnt="4"/>
      <dgm:spPr/>
    </dgm:pt>
    <dgm:pt modelId="{D462F35D-726A-DB47-9F3A-C4E4210F5514}" type="pres">
      <dgm:prSet presAssocID="{0292EBB9-357F-463F-B44C-2C5A3C5C2DA6}" presName="horz1" presStyleCnt="0"/>
      <dgm:spPr/>
    </dgm:pt>
    <dgm:pt modelId="{62138183-D9EF-2A43-9D03-891C52EAEE51}" type="pres">
      <dgm:prSet presAssocID="{0292EBB9-357F-463F-B44C-2C5A3C5C2DA6}" presName="tx1" presStyleLbl="revTx" presStyleIdx="1" presStyleCnt="4"/>
      <dgm:spPr/>
    </dgm:pt>
    <dgm:pt modelId="{B39A8C40-B01E-7148-83C6-393580540E5C}" type="pres">
      <dgm:prSet presAssocID="{0292EBB9-357F-463F-B44C-2C5A3C5C2DA6}" presName="vert1" presStyleCnt="0"/>
      <dgm:spPr/>
    </dgm:pt>
    <dgm:pt modelId="{BFB50E3A-48B3-9F4C-95C5-A390A05DD2FC}" type="pres">
      <dgm:prSet presAssocID="{6FB2F50C-ED26-4F4C-B9A5-09C2DE38AEE6}" presName="thickLine" presStyleLbl="alignNode1" presStyleIdx="2" presStyleCnt="4"/>
      <dgm:spPr/>
    </dgm:pt>
    <dgm:pt modelId="{95CD1008-3007-6F46-83D8-56A2262F007B}" type="pres">
      <dgm:prSet presAssocID="{6FB2F50C-ED26-4F4C-B9A5-09C2DE38AEE6}" presName="horz1" presStyleCnt="0"/>
      <dgm:spPr/>
    </dgm:pt>
    <dgm:pt modelId="{61B99A4D-9B3F-DE4B-8F3A-D0B9600EBE6C}" type="pres">
      <dgm:prSet presAssocID="{6FB2F50C-ED26-4F4C-B9A5-09C2DE38AEE6}" presName="tx1" presStyleLbl="revTx" presStyleIdx="2" presStyleCnt="4"/>
      <dgm:spPr/>
    </dgm:pt>
    <dgm:pt modelId="{0062A08F-176E-CD4F-A436-5AB1CBDD4F80}" type="pres">
      <dgm:prSet presAssocID="{6FB2F50C-ED26-4F4C-B9A5-09C2DE38AEE6}" presName="vert1" presStyleCnt="0"/>
      <dgm:spPr/>
    </dgm:pt>
    <dgm:pt modelId="{6ADFFACF-6E67-B448-B5B2-A0D520E51161}" type="pres">
      <dgm:prSet presAssocID="{9E6C377A-79CE-4CEF-9232-E9990AF90DFC}" presName="thickLine" presStyleLbl="alignNode1" presStyleIdx="3" presStyleCnt="4"/>
      <dgm:spPr/>
    </dgm:pt>
    <dgm:pt modelId="{912F5EFD-CC6A-1A42-A030-5561411FF35A}" type="pres">
      <dgm:prSet presAssocID="{9E6C377A-79CE-4CEF-9232-E9990AF90DFC}" presName="horz1" presStyleCnt="0"/>
      <dgm:spPr/>
    </dgm:pt>
    <dgm:pt modelId="{60EEAAE5-4A5E-B447-A404-2AC876C8B515}" type="pres">
      <dgm:prSet presAssocID="{9E6C377A-79CE-4CEF-9232-E9990AF90DFC}" presName="tx1" presStyleLbl="revTx" presStyleIdx="3" presStyleCnt="4"/>
      <dgm:spPr/>
    </dgm:pt>
    <dgm:pt modelId="{5D408C8C-D85B-9E4D-BBD4-37F865C7B9A9}" type="pres">
      <dgm:prSet presAssocID="{9E6C377A-79CE-4CEF-9232-E9990AF90DFC}" presName="vert1" presStyleCnt="0"/>
      <dgm:spPr/>
    </dgm:pt>
  </dgm:ptLst>
  <dgm:cxnLst>
    <dgm:cxn modelId="{5BB98807-1705-DE48-ACEA-13C47BB00D3E}" type="presOf" srcId="{0292EBB9-357F-463F-B44C-2C5A3C5C2DA6}" destId="{62138183-D9EF-2A43-9D03-891C52EAEE51}" srcOrd="0" destOrd="0" presId="urn:microsoft.com/office/officeart/2008/layout/LinedList"/>
    <dgm:cxn modelId="{11556B4D-8510-574C-82EE-DA6C876301F9}" type="presOf" srcId="{B01B4142-6FD2-41F1-ACD5-EEFD26EC076F}" destId="{3B6DB5CD-AF9D-A048-8E83-670FAB6F2332}" srcOrd="0" destOrd="0" presId="urn:microsoft.com/office/officeart/2008/layout/LinedList"/>
    <dgm:cxn modelId="{C9056766-4F8B-4148-AC24-CEB741B01E6D}" srcId="{CC824FF6-B4D4-4B4D-AECE-C1F3DD0F3158}" destId="{6FB2F50C-ED26-4F4C-B9A5-09C2DE38AEE6}" srcOrd="2" destOrd="0" parTransId="{26E1D07A-62FD-4FF4-81CD-ECDC9CC56BBC}" sibTransId="{57287A6A-9019-4CBB-860C-BE36601B0AF9}"/>
    <dgm:cxn modelId="{34799B68-BA5F-4B92-B0AF-C8CCAE03F462}" srcId="{CC824FF6-B4D4-4B4D-AECE-C1F3DD0F3158}" destId="{9E6C377A-79CE-4CEF-9232-E9990AF90DFC}" srcOrd="3" destOrd="0" parTransId="{F07E8860-BE8D-4A3C-8009-1CA318B93D21}" sibTransId="{5BA1DE9A-3218-4C8E-BE62-6221CC933DB9}"/>
    <dgm:cxn modelId="{0C165369-2F2E-4155-A5AA-25FDC2CB6CF0}" srcId="{CC824FF6-B4D4-4B4D-AECE-C1F3DD0F3158}" destId="{B01B4142-6FD2-41F1-ACD5-EEFD26EC076F}" srcOrd="0" destOrd="0" parTransId="{F5A2651F-7864-4B40-A30E-AB8E6D116C80}" sibTransId="{6FF172E7-C16F-4974-BC29-C9F024E99C77}"/>
    <dgm:cxn modelId="{8C57D793-6705-224D-B53F-B8AB1C7A4C37}" type="presOf" srcId="{CC824FF6-B4D4-4B4D-AECE-C1F3DD0F3158}" destId="{19AE27BE-98BF-0345-B39A-A96A8C8BD024}" srcOrd="0" destOrd="0" presId="urn:microsoft.com/office/officeart/2008/layout/LinedList"/>
    <dgm:cxn modelId="{3326369B-1E76-2044-AD52-CAC9CBE7F659}" type="presOf" srcId="{6FB2F50C-ED26-4F4C-B9A5-09C2DE38AEE6}" destId="{61B99A4D-9B3F-DE4B-8F3A-D0B9600EBE6C}" srcOrd="0" destOrd="0" presId="urn:microsoft.com/office/officeart/2008/layout/LinedList"/>
    <dgm:cxn modelId="{3EC257B2-98F8-A341-A8FC-2013C407436D}" type="presOf" srcId="{9E6C377A-79CE-4CEF-9232-E9990AF90DFC}" destId="{60EEAAE5-4A5E-B447-A404-2AC876C8B515}" srcOrd="0" destOrd="0" presId="urn:microsoft.com/office/officeart/2008/layout/LinedList"/>
    <dgm:cxn modelId="{EADAC2B2-B204-499A-9DE3-4E58E562CE07}" srcId="{CC824FF6-B4D4-4B4D-AECE-C1F3DD0F3158}" destId="{0292EBB9-357F-463F-B44C-2C5A3C5C2DA6}" srcOrd="1" destOrd="0" parTransId="{762E1FC4-3DE7-465A-A711-3BC1EE142C00}" sibTransId="{F1AB1A3D-A0C3-4E69-A417-6458338FF413}"/>
    <dgm:cxn modelId="{1B766E1F-27FD-D047-A76D-613B40256793}" type="presParOf" srcId="{19AE27BE-98BF-0345-B39A-A96A8C8BD024}" destId="{9E4C87A7-A57D-2B44-BB3B-4EC3412C7CC3}" srcOrd="0" destOrd="0" presId="urn:microsoft.com/office/officeart/2008/layout/LinedList"/>
    <dgm:cxn modelId="{4F78635C-36CD-2245-8278-009BE943A998}" type="presParOf" srcId="{19AE27BE-98BF-0345-B39A-A96A8C8BD024}" destId="{F6A367C8-CA2D-AE43-8AA1-45D63F8B7C9A}" srcOrd="1" destOrd="0" presId="urn:microsoft.com/office/officeart/2008/layout/LinedList"/>
    <dgm:cxn modelId="{E645E3B9-7B93-7547-8976-00F68760D800}" type="presParOf" srcId="{F6A367C8-CA2D-AE43-8AA1-45D63F8B7C9A}" destId="{3B6DB5CD-AF9D-A048-8E83-670FAB6F2332}" srcOrd="0" destOrd="0" presId="urn:microsoft.com/office/officeart/2008/layout/LinedList"/>
    <dgm:cxn modelId="{FEEB9A27-146A-854D-8EF8-B6BC1B60BA1F}" type="presParOf" srcId="{F6A367C8-CA2D-AE43-8AA1-45D63F8B7C9A}" destId="{88B1FE31-B91B-7E4D-ACDA-188726F6DE8A}" srcOrd="1" destOrd="0" presId="urn:microsoft.com/office/officeart/2008/layout/LinedList"/>
    <dgm:cxn modelId="{1C0E3BE4-B528-C64F-BD99-6AAE92E0C5AB}" type="presParOf" srcId="{19AE27BE-98BF-0345-B39A-A96A8C8BD024}" destId="{EBF55D8A-F070-B74F-8679-A4CBF2B24A46}" srcOrd="2" destOrd="0" presId="urn:microsoft.com/office/officeart/2008/layout/LinedList"/>
    <dgm:cxn modelId="{8035E7E3-087F-B743-BEF2-2DB912B89FEF}" type="presParOf" srcId="{19AE27BE-98BF-0345-B39A-A96A8C8BD024}" destId="{D462F35D-726A-DB47-9F3A-C4E4210F5514}" srcOrd="3" destOrd="0" presId="urn:microsoft.com/office/officeart/2008/layout/LinedList"/>
    <dgm:cxn modelId="{0973C844-1FB3-2D44-930F-C0B058FD574A}" type="presParOf" srcId="{D462F35D-726A-DB47-9F3A-C4E4210F5514}" destId="{62138183-D9EF-2A43-9D03-891C52EAEE51}" srcOrd="0" destOrd="0" presId="urn:microsoft.com/office/officeart/2008/layout/LinedList"/>
    <dgm:cxn modelId="{8337462E-CB6D-0540-B60D-971A47BB6AEC}" type="presParOf" srcId="{D462F35D-726A-DB47-9F3A-C4E4210F5514}" destId="{B39A8C40-B01E-7148-83C6-393580540E5C}" srcOrd="1" destOrd="0" presId="urn:microsoft.com/office/officeart/2008/layout/LinedList"/>
    <dgm:cxn modelId="{68243569-1D87-CD46-B1CB-E484415D59A7}" type="presParOf" srcId="{19AE27BE-98BF-0345-B39A-A96A8C8BD024}" destId="{BFB50E3A-48B3-9F4C-95C5-A390A05DD2FC}" srcOrd="4" destOrd="0" presId="urn:microsoft.com/office/officeart/2008/layout/LinedList"/>
    <dgm:cxn modelId="{18B42226-8544-0045-85F0-8F83160303C4}" type="presParOf" srcId="{19AE27BE-98BF-0345-B39A-A96A8C8BD024}" destId="{95CD1008-3007-6F46-83D8-56A2262F007B}" srcOrd="5" destOrd="0" presId="urn:microsoft.com/office/officeart/2008/layout/LinedList"/>
    <dgm:cxn modelId="{BC7C6C10-931D-1945-9426-741F4378B93C}" type="presParOf" srcId="{95CD1008-3007-6F46-83D8-56A2262F007B}" destId="{61B99A4D-9B3F-DE4B-8F3A-D0B9600EBE6C}" srcOrd="0" destOrd="0" presId="urn:microsoft.com/office/officeart/2008/layout/LinedList"/>
    <dgm:cxn modelId="{52FF1085-C7F2-924D-BB5A-13DEC8C0E27A}" type="presParOf" srcId="{95CD1008-3007-6F46-83D8-56A2262F007B}" destId="{0062A08F-176E-CD4F-A436-5AB1CBDD4F80}" srcOrd="1" destOrd="0" presId="urn:microsoft.com/office/officeart/2008/layout/LinedList"/>
    <dgm:cxn modelId="{E5FAD470-1F4D-E44A-8E97-1B84BAB3F9F6}" type="presParOf" srcId="{19AE27BE-98BF-0345-B39A-A96A8C8BD024}" destId="{6ADFFACF-6E67-B448-B5B2-A0D520E51161}" srcOrd="6" destOrd="0" presId="urn:microsoft.com/office/officeart/2008/layout/LinedList"/>
    <dgm:cxn modelId="{360C5B73-EDC1-8240-AD28-9F7238809B3E}" type="presParOf" srcId="{19AE27BE-98BF-0345-B39A-A96A8C8BD024}" destId="{912F5EFD-CC6A-1A42-A030-5561411FF35A}" srcOrd="7" destOrd="0" presId="urn:microsoft.com/office/officeart/2008/layout/LinedList"/>
    <dgm:cxn modelId="{11AC2AC7-B0D2-EC48-A9A7-4F1FC6D4BEBE}" type="presParOf" srcId="{912F5EFD-CC6A-1A42-A030-5561411FF35A}" destId="{60EEAAE5-4A5E-B447-A404-2AC876C8B515}" srcOrd="0" destOrd="0" presId="urn:microsoft.com/office/officeart/2008/layout/LinedList"/>
    <dgm:cxn modelId="{781FE886-0423-F241-A51B-FA11EF8967CE}" type="presParOf" srcId="{912F5EFD-CC6A-1A42-A030-5561411FF35A}" destId="{5D408C8C-D85B-9E4D-BBD4-37F865C7B9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E5D99-A333-4A92-AD9C-CF4287F59BF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167C999-1007-4301-A36C-F2C659A08829}">
      <dgm:prSet/>
      <dgm:spPr/>
      <dgm:t>
        <a:bodyPr/>
        <a:lstStyle/>
        <a:p>
          <a:r>
            <a:rPr lang="en-US"/>
            <a:t>Who am I?</a:t>
          </a:r>
        </a:p>
      </dgm:t>
    </dgm:pt>
    <dgm:pt modelId="{10B24CCB-FC72-46D1-8DC0-1F0B1F2B60EB}" type="parTrans" cxnId="{AA1F97F3-3BA8-4314-804A-E598B0436764}">
      <dgm:prSet/>
      <dgm:spPr/>
      <dgm:t>
        <a:bodyPr/>
        <a:lstStyle/>
        <a:p>
          <a:endParaRPr lang="en-US"/>
        </a:p>
      </dgm:t>
    </dgm:pt>
    <dgm:pt modelId="{3354D048-4662-42B9-B41D-D0123F3944FC}" type="sibTrans" cxnId="{AA1F97F3-3BA8-4314-804A-E598B0436764}">
      <dgm:prSet/>
      <dgm:spPr/>
      <dgm:t>
        <a:bodyPr/>
        <a:lstStyle/>
        <a:p>
          <a:endParaRPr lang="en-US"/>
        </a:p>
      </dgm:t>
    </dgm:pt>
    <dgm:pt modelId="{1BAE5C38-DB7B-452C-BEAC-FD3DF2F21F23}">
      <dgm:prSet/>
      <dgm:spPr/>
      <dgm:t>
        <a:bodyPr/>
        <a:lstStyle/>
        <a:p>
          <a:r>
            <a:rPr lang="en-US"/>
            <a:t>Why am I here?</a:t>
          </a:r>
        </a:p>
      </dgm:t>
    </dgm:pt>
    <dgm:pt modelId="{309339D3-0CCB-4442-9C11-07AA722E521C}" type="parTrans" cxnId="{3FE64DC6-067A-4E93-B340-48B1A938358E}">
      <dgm:prSet/>
      <dgm:spPr/>
      <dgm:t>
        <a:bodyPr/>
        <a:lstStyle/>
        <a:p>
          <a:endParaRPr lang="en-US"/>
        </a:p>
      </dgm:t>
    </dgm:pt>
    <dgm:pt modelId="{E29088EF-AE0C-48B4-81D7-E5ADABC7DEB3}" type="sibTrans" cxnId="{3FE64DC6-067A-4E93-B340-48B1A938358E}">
      <dgm:prSet/>
      <dgm:spPr/>
      <dgm:t>
        <a:bodyPr/>
        <a:lstStyle/>
        <a:p>
          <a:endParaRPr lang="en-US"/>
        </a:p>
      </dgm:t>
    </dgm:pt>
    <dgm:pt modelId="{CE580DBF-F03B-432B-93C2-E2A283B50950}">
      <dgm:prSet/>
      <dgm:spPr/>
      <dgm:t>
        <a:bodyPr/>
        <a:lstStyle/>
        <a:p>
          <a:r>
            <a:rPr lang="en-US"/>
            <a:t>Was I created or did I create myself?</a:t>
          </a:r>
        </a:p>
      </dgm:t>
    </dgm:pt>
    <dgm:pt modelId="{3B074F4F-3FDB-4311-B5C9-DFC002BF403C}" type="parTrans" cxnId="{B87F61B2-C7C1-4318-9B11-6E02E03DA4E2}">
      <dgm:prSet/>
      <dgm:spPr/>
      <dgm:t>
        <a:bodyPr/>
        <a:lstStyle/>
        <a:p>
          <a:endParaRPr lang="en-US"/>
        </a:p>
      </dgm:t>
    </dgm:pt>
    <dgm:pt modelId="{95BB3194-88B5-4ED3-9E9D-CD036235BD9D}" type="sibTrans" cxnId="{B87F61B2-C7C1-4318-9B11-6E02E03DA4E2}">
      <dgm:prSet/>
      <dgm:spPr/>
      <dgm:t>
        <a:bodyPr/>
        <a:lstStyle/>
        <a:p>
          <a:endParaRPr lang="en-US"/>
        </a:p>
      </dgm:t>
    </dgm:pt>
    <dgm:pt modelId="{0990A7B5-3D63-8441-85C2-E03962644477}" type="pres">
      <dgm:prSet presAssocID="{CEEE5D99-A333-4A92-AD9C-CF4287F59BF9}" presName="linear" presStyleCnt="0">
        <dgm:presLayoutVars>
          <dgm:animLvl val="lvl"/>
          <dgm:resizeHandles val="exact"/>
        </dgm:presLayoutVars>
      </dgm:prSet>
      <dgm:spPr/>
    </dgm:pt>
    <dgm:pt modelId="{47320569-5FE8-7F4E-9FF1-3A4C74199E79}" type="pres">
      <dgm:prSet presAssocID="{B167C999-1007-4301-A36C-F2C659A08829}" presName="parentText" presStyleLbl="node1" presStyleIdx="0" presStyleCnt="3">
        <dgm:presLayoutVars>
          <dgm:chMax val="0"/>
          <dgm:bulletEnabled val="1"/>
        </dgm:presLayoutVars>
      </dgm:prSet>
      <dgm:spPr/>
    </dgm:pt>
    <dgm:pt modelId="{6F668052-2FBA-BD40-BE3D-7FD417F36421}" type="pres">
      <dgm:prSet presAssocID="{3354D048-4662-42B9-B41D-D0123F3944FC}" presName="spacer" presStyleCnt="0"/>
      <dgm:spPr/>
    </dgm:pt>
    <dgm:pt modelId="{0CCE83D9-F342-6A45-973A-4C9EEB8B230A}" type="pres">
      <dgm:prSet presAssocID="{1BAE5C38-DB7B-452C-BEAC-FD3DF2F21F23}" presName="parentText" presStyleLbl="node1" presStyleIdx="1" presStyleCnt="3">
        <dgm:presLayoutVars>
          <dgm:chMax val="0"/>
          <dgm:bulletEnabled val="1"/>
        </dgm:presLayoutVars>
      </dgm:prSet>
      <dgm:spPr/>
    </dgm:pt>
    <dgm:pt modelId="{1140EF56-FE38-AB43-8F2D-3A31A05DE826}" type="pres">
      <dgm:prSet presAssocID="{E29088EF-AE0C-48B4-81D7-E5ADABC7DEB3}" presName="spacer" presStyleCnt="0"/>
      <dgm:spPr/>
    </dgm:pt>
    <dgm:pt modelId="{557835DF-7B37-1341-BAC6-0F946A4336F9}" type="pres">
      <dgm:prSet presAssocID="{CE580DBF-F03B-432B-93C2-E2A283B50950}" presName="parentText" presStyleLbl="node1" presStyleIdx="2" presStyleCnt="3">
        <dgm:presLayoutVars>
          <dgm:chMax val="0"/>
          <dgm:bulletEnabled val="1"/>
        </dgm:presLayoutVars>
      </dgm:prSet>
      <dgm:spPr/>
    </dgm:pt>
  </dgm:ptLst>
  <dgm:cxnLst>
    <dgm:cxn modelId="{5FD3C373-D7C5-7741-8DB9-A2F219FC3D7D}" type="presOf" srcId="{B167C999-1007-4301-A36C-F2C659A08829}" destId="{47320569-5FE8-7F4E-9FF1-3A4C74199E79}" srcOrd="0" destOrd="0" presId="urn:microsoft.com/office/officeart/2005/8/layout/vList2"/>
    <dgm:cxn modelId="{1D78E282-2938-A742-98FB-DBCFAD17DBD1}" type="presOf" srcId="{CE580DBF-F03B-432B-93C2-E2A283B50950}" destId="{557835DF-7B37-1341-BAC6-0F946A4336F9}" srcOrd="0" destOrd="0" presId="urn:microsoft.com/office/officeart/2005/8/layout/vList2"/>
    <dgm:cxn modelId="{1140DBAC-1954-0445-ABDB-DAA73AAA26FF}" type="presOf" srcId="{1BAE5C38-DB7B-452C-BEAC-FD3DF2F21F23}" destId="{0CCE83D9-F342-6A45-973A-4C9EEB8B230A}" srcOrd="0" destOrd="0" presId="urn:microsoft.com/office/officeart/2005/8/layout/vList2"/>
    <dgm:cxn modelId="{B87F61B2-C7C1-4318-9B11-6E02E03DA4E2}" srcId="{CEEE5D99-A333-4A92-AD9C-CF4287F59BF9}" destId="{CE580DBF-F03B-432B-93C2-E2A283B50950}" srcOrd="2" destOrd="0" parTransId="{3B074F4F-3FDB-4311-B5C9-DFC002BF403C}" sibTransId="{95BB3194-88B5-4ED3-9E9D-CD036235BD9D}"/>
    <dgm:cxn modelId="{2283C2B9-F38C-C248-95DD-3D56CE9EC76D}" type="presOf" srcId="{CEEE5D99-A333-4A92-AD9C-CF4287F59BF9}" destId="{0990A7B5-3D63-8441-85C2-E03962644477}" srcOrd="0" destOrd="0" presId="urn:microsoft.com/office/officeart/2005/8/layout/vList2"/>
    <dgm:cxn modelId="{3FE64DC6-067A-4E93-B340-48B1A938358E}" srcId="{CEEE5D99-A333-4A92-AD9C-CF4287F59BF9}" destId="{1BAE5C38-DB7B-452C-BEAC-FD3DF2F21F23}" srcOrd="1" destOrd="0" parTransId="{309339D3-0CCB-4442-9C11-07AA722E521C}" sibTransId="{E29088EF-AE0C-48B4-81D7-E5ADABC7DEB3}"/>
    <dgm:cxn modelId="{AA1F97F3-3BA8-4314-804A-E598B0436764}" srcId="{CEEE5D99-A333-4A92-AD9C-CF4287F59BF9}" destId="{B167C999-1007-4301-A36C-F2C659A08829}" srcOrd="0" destOrd="0" parTransId="{10B24CCB-FC72-46D1-8DC0-1F0B1F2B60EB}" sibTransId="{3354D048-4662-42B9-B41D-D0123F3944FC}"/>
    <dgm:cxn modelId="{115885C2-0EF3-B947-A672-08DE35D16FDB}" type="presParOf" srcId="{0990A7B5-3D63-8441-85C2-E03962644477}" destId="{47320569-5FE8-7F4E-9FF1-3A4C74199E79}" srcOrd="0" destOrd="0" presId="urn:microsoft.com/office/officeart/2005/8/layout/vList2"/>
    <dgm:cxn modelId="{1AEAFE66-4DD2-B945-B8BE-7A2B5C1B5DF0}" type="presParOf" srcId="{0990A7B5-3D63-8441-85C2-E03962644477}" destId="{6F668052-2FBA-BD40-BE3D-7FD417F36421}" srcOrd="1" destOrd="0" presId="urn:microsoft.com/office/officeart/2005/8/layout/vList2"/>
    <dgm:cxn modelId="{A4FD21AB-C746-E24E-807E-B475635621DC}" type="presParOf" srcId="{0990A7B5-3D63-8441-85C2-E03962644477}" destId="{0CCE83D9-F342-6A45-973A-4C9EEB8B230A}" srcOrd="2" destOrd="0" presId="urn:microsoft.com/office/officeart/2005/8/layout/vList2"/>
    <dgm:cxn modelId="{F23B0D11-91BB-EC4F-B966-F48EED4553EB}" type="presParOf" srcId="{0990A7B5-3D63-8441-85C2-E03962644477}" destId="{1140EF56-FE38-AB43-8F2D-3A31A05DE826}" srcOrd="3" destOrd="0" presId="urn:microsoft.com/office/officeart/2005/8/layout/vList2"/>
    <dgm:cxn modelId="{6F2695F0-8D84-D846-BE6D-A15D81CD3A65}" type="presParOf" srcId="{0990A7B5-3D63-8441-85C2-E03962644477}" destId="{557835DF-7B37-1341-BAC6-0F946A4336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FEE464-3834-4A41-B2FA-9B8A4A5C130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E302DE4-A3D5-4578-8680-8DCBFAEBCAA5}">
      <dgm:prSet/>
      <dgm:spPr/>
      <dgm:t>
        <a:bodyPr/>
        <a:lstStyle/>
        <a:p>
          <a:r>
            <a:rPr lang="en-US" dirty="0"/>
            <a:t>What gifts and talents do I have?</a:t>
          </a:r>
        </a:p>
      </dgm:t>
    </dgm:pt>
    <dgm:pt modelId="{A001B093-A542-4D37-9363-3F8E60003BBD}" type="parTrans" cxnId="{387BF6DC-3CC4-446D-8862-C8B4FE1FC41A}">
      <dgm:prSet/>
      <dgm:spPr/>
      <dgm:t>
        <a:bodyPr/>
        <a:lstStyle/>
        <a:p>
          <a:endParaRPr lang="en-US"/>
        </a:p>
      </dgm:t>
    </dgm:pt>
    <dgm:pt modelId="{FED0797D-D981-44C5-AD62-2F7354236072}" type="sibTrans" cxnId="{387BF6DC-3CC4-446D-8862-C8B4FE1FC41A}">
      <dgm:prSet/>
      <dgm:spPr/>
      <dgm:t>
        <a:bodyPr/>
        <a:lstStyle/>
        <a:p>
          <a:endParaRPr lang="en-US"/>
        </a:p>
      </dgm:t>
    </dgm:pt>
    <dgm:pt modelId="{AC7CCC92-6342-4ED8-8C9A-4E6A48777C74}">
      <dgm:prSet/>
      <dgm:spPr/>
      <dgm:t>
        <a:bodyPr/>
        <a:lstStyle/>
        <a:p>
          <a:r>
            <a:rPr lang="en-US" dirty="0"/>
            <a:t>Is no one able to take these blessings away from me?</a:t>
          </a:r>
        </a:p>
      </dgm:t>
    </dgm:pt>
    <dgm:pt modelId="{EE883142-42E5-471D-B8A8-58220D65164A}" type="parTrans" cxnId="{1DEBC35E-9741-4608-B6CD-52B2158BB8CC}">
      <dgm:prSet/>
      <dgm:spPr/>
      <dgm:t>
        <a:bodyPr/>
        <a:lstStyle/>
        <a:p>
          <a:endParaRPr lang="en-US"/>
        </a:p>
      </dgm:t>
    </dgm:pt>
    <dgm:pt modelId="{F1C25CDA-9DD5-4D03-9904-02F4918BA64A}" type="sibTrans" cxnId="{1DEBC35E-9741-4608-B6CD-52B2158BB8CC}">
      <dgm:prSet/>
      <dgm:spPr/>
      <dgm:t>
        <a:bodyPr/>
        <a:lstStyle/>
        <a:p>
          <a:endParaRPr lang="en-US"/>
        </a:p>
      </dgm:t>
    </dgm:pt>
    <dgm:pt modelId="{57A7ABF7-DF8B-4740-8573-2E6F8C311AAA}">
      <dgm:prSet/>
      <dgm:spPr/>
      <dgm:t>
        <a:bodyPr/>
        <a:lstStyle/>
        <a:p>
          <a:r>
            <a:rPr lang="en-US" dirty="0"/>
            <a:t> Were these gifted to me or did I create them?</a:t>
          </a:r>
        </a:p>
      </dgm:t>
    </dgm:pt>
    <dgm:pt modelId="{1994DC57-801E-F144-8DFC-DD2F5C418385}" type="parTrans" cxnId="{9AA670C8-FC52-1440-ACAF-0C1C1D04EF41}">
      <dgm:prSet/>
      <dgm:spPr/>
      <dgm:t>
        <a:bodyPr/>
        <a:lstStyle/>
        <a:p>
          <a:endParaRPr lang="en-GB"/>
        </a:p>
      </dgm:t>
    </dgm:pt>
    <dgm:pt modelId="{66C70E49-2CD8-BE4B-B38A-E0EDEA49A996}" type="sibTrans" cxnId="{9AA670C8-FC52-1440-ACAF-0C1C1D04EF41}">
      <dgm:prSet/>
      <dgm:spPr/>
      <dgm:t>
        <a:bodyPr/>
        <a:lstStyle/>
        <a:p>
          <a:endParaRPr lang="en-GB"/>
        </a:p>
      </dgm:t>
    </dgm:pt>
    <dgm:pt modelId="{95DCC110-1A8E-0846-9C91-09B79F32C081}">
      <dgm:prSet/>
      <dgm:spPr/>
      <dgm:t>
        <a:bodyPr/>
        <a:lstStyle/>
        <a:p>
          <a:r>
            <a:rPr lang="en-US" dirty="0"/>
            <a:t> How am I able to see and hear and understand?</a:t>
          </a:r>
        </a:p>
      </dgm:t>
    </dgm:pt>
    <dgm:pt modelId="{57DBBCF3-53AE-734E-8785-7683613C3E83}" type="parTrans" cxnId="{CF67EA54-3E21-3144-89EA-C9AFBA6F0525}">
      <dgm:prSet/>
      <dgm:spPr/>
      <dgm:t>
        <a:bodyPr/>
        <a:lstStyle/>
        <a:p>
          <a:endParaRPr lang="en-GB"/>
        </a:p>
      </dgm:t>
    </dgm:pt>
    <dgm:pt modelId="{A76ECBCE-F637-714F-8E6C-61C854D5189C}" type="sibTrans" cxnId="{CF67EA54-3E21-3144-89EA-C9AFBA6F0525}">
      <dgm:prSet/>
      <dgm:spPr/>
      <dgm:t>
        <a:bodyPr/>
        <a:lstStyle/>
        <a:p>
          <a:endParaRPr lang="en-GB"/>
        </a:p>
      </dgm:t>
    </dgm:pt>
    <dgm:pt modelId="{F1251F95-522A-3747-9EB7-EF8B7CF9DB91}">
      <dgm:prSet/>
      <dgm:spPr/>
      <dgm:t>
        <a:bodyPr/>
        <a:lstStyle/>
        <a:p>
          <a:r>
            <a:rPr lang="en-US" dirty="0"/>
            <a:t>How am I able to share my blessings? </a:t>
          </a:r>
        </a:p>
      </dgm:t>
    </dgm:pt>
    <dgm:pt modelId="{C69848BA-6331-A449-90E8-EBD695FCF68C}" type="parTrans" cxnId="{EDC264CE-1751-9245-9297-4DF88D8868CE}">
      <dgm:prSet/>
      <dgm:spPr/>
      <dgm:t>
        <a:bodyPr/>
        <a:lstStyle/>
        <a:p>
          <a:endParaRPr lang="en-GB"/>
        </a:p>
      </dgm:t>
    </dgm:pt>
    <dgm:pt modelId="{91FA3362-8F15-794A-9E1F-20D3030F1F4B}" type="sibTrans" cxnId="{EDC264CE-1751-9245-9297-4DF88D8868CE}">
      <dgm:prSet/>
      <dgm:spPr/>
      <dgm:t>
        <a:bodyPr/>
        <a:lstStyle/>
        <a:p>
          <a:endParaRPr lang="en-GB"/>
        </a:p>
      </dgm:t>
    </dgm:pt>
    <dgm:pt modelId="{B16AE5B8-A901-FC4F-88F6-F91B950EA028}">
      <dgm:prSet/>
      <dgm:spPr/>
      <dgm:t>
        <a:bodyPr/>
        <a:lstStyle/>
        <a:p>
          <a:r>
            <a:rPr lang="en-US" dirty="0"/>
            <a:t>Am I to be Praised for my opportunity to serve? </a:t>
          </a:r>
        </a:p>
      </dgm:t>
    </dgm:pt>
    <dgm:pt modelId="{24A4D2E8-FFAD-CC4B-A845-FA55D335168A}" type="parTrans" cxnId="{DA88BD14-2049-814C-9162-D38260E64789}">
      <dgm:prSet/>
      <dgm:spPr/>
      <dgm:t>
        <a:bodyPr/>
        <a:lstStyle/>
        <a:p>
          <a:endParaRPr lang="en-GB"/>
        </a:p>
      </dgm:t>
    </dgm:pt>
    <dgm:pt modelId="{E868C2B6-2DD3-7B4E-AFAE-738E7A82E6EC}" type="sibTrans" cxnId="{DA88BD14-2049-814C-9162-D38260E64789}">
      <dgm:prSet/>
      <dgm:spPr/>
      <dgm:t>
        <a:bodyPr/>
        <a:lstStyle/>
        <a:p>
          <a:endParaRPr lang="en-GB"/>
        </a:p>
      </dgm:t>
    </dgm:pt>
    <dgm:pt modelId="{4BD57C66-17B5-D346-840A-17033C9A9000}" type="pres">
      <dgm:prSet presAssocID="{80FEE464-3834-4A41-B2FA-9B8A4A5C1301}" presName="linear" presStyleCnt="0">
        <dgm:presLayoutVars>
          <dgm:animLvl val="lvl"/>
          <dgm:resizeHandles val="exact"/>
        </dgm:presLayoutVars>
      </dgm:prSet>
      <dgm:spPr/>
    </dgm:pt>
    <dgm:pt modelId="{2B61239F-8F1C-7C47-BDAC-BAC5CFDF0940}" type="pres">
      <dgm:prSet presAssocID="{EE302DE4-A3D5-4578-8680-8DCBFAEBCAA5}" presName="parentText" presStyleLbl="node1" presStyleIdx="0" presStyleCnt="6">
        <dgm:presLayoutVars>
          <dgm:chMax val="0"/>
          <dgm:bulletEnabled val="1"/>
        </dgm:presLayoutVars>
      </dgm:prSet>
      <dgm:spPr/>
    </dgm:pt>
    <dgm:pt modelId="{6DDA00C9-DDF5-0D43-BEE0-408EA99018ED}" type="pres">
      <dgm:prSet presAssocID="{FED0797D-D981-44C5-AD62-2F7354236072}" presName="spacer" presStyleCnt="0"/>
      <dgm:spPr/>
    </dgm:pt>
    <dgm:pt modelId="{6A6B8928-A17D-9C4E-AC70-3E84E8BCE16B}" type="pres">
      <dgm:prSet presAssocID="{57A7ABF7-DF8B-4740-8573-2E6F8C311AAA}" presName="parentText" presStyleLbl="node1" presStyleIdx="1" presStyleCnt="6">
        <dgm:presLayoutVars>
          <dgm:chMax val="0"/>
          <dgm:bulletEnabled val="1"/>
        </dgm:presLayoutVars>
      </dgm:prSet>
      <dgm:spPr/>
    </dgm:pt>
    <dgm:pt modelId="{AFE401B0-F846-A547-B3C6-241F7E3E5F25}" type="pres">
      <dgm:prSet presAssocID="{66C70E49-2CD8-BE4B-B38A-E0EDEA49A996}" presName="spacer" presStyleCnt="0"/>
      <dgm:spPr/>
    </dgm:pt>
    <dgm:pt modelId="{29D8E298-35CC-A24A-8AA3-52DB43827118}" type="pres">
      <dgm:prSet presAssocID="{95DCC110-1A8E-0846-9C91-09B79F32C081}" presName="parentText" presStyleLbl="node1" presStyleIdx="2" presStyleCnt="6">
        <dgm:presLayoutVars>
          <dgm:chMax val="0"/>
          <dgm:bulletEnabled val="1"/>
        </dgm:presLayoutVars>
      </dgm:prSet>
      <dgm:spPr/>
    </dgm:pt>
    <dgm:pt modelId="{7D3D8B9D-8F8B-904D-881E-D00D6F003419}" type="pres">
      <dgm:prSet presAssocID="{A76ECBCE-F637-714F-8E6C-61C854D5189C}" presName="spacer" presStyleCnt="0"/>
      <dgm:spPr/>
    </dgm:pt>
    <dgm:pt modelId="{A48B84EE-E6F3-9A41-A71C-6C5FB796CB74}" type="pres">
      <dgm:prSet presAssocID="{AC7CCC92-6342-4ED8-8C9A-4E6A48777C74}" presName="parentText" presStyleLbl="node1" presStyleIdx="3" presStyleCnt="6">
        <dgm:presLayoutVars>
          <dgm:chMax val="0"/>
          <dgm:bulletEnabled val="1"/>
        </dgm:presLayoutVars>
      </dgm:prSet>
      <dgm:spPr/>
    </dgm:pt>
    <dgm:pt modelId="{59A60860-EA8E-4B45-AC31-9E4D00F81E89}" type="pres">
      <dgm:prSet presAssocID="{F1C25CDA-9DD5-4D03-9904-02F4918BA64A}" presName="spacer" presStyleCnt="0"/>
      <dgm:spPr/>
    </dgm:pt>
    <dgm:pt modelId="{4401AC7B-D8FF-A94F-9E8A-393A4B416D58}" type="pres">
      <dgm:prSet presAssocID="{F1251F95-522A-3747-9EB7-EF8B7CF9DB91}" presName="parentText" presStyleLbl="node1" presStyleIdx="4" presStyleCnt="6">
        <dgm:presLayoutVars>
          <dgm:chMax val="0"/>
          <dgm:bulletEnabled val="1"/>
        </dgm:presLayoutVars>
      </dgm:prSet>
      <dgm:spPr/>
    </dgm:pt>
    <dgm:pt modelId="{F5F2502D-B86D-2245-9844-6BABFDE4A75E}" type="pres">
      <dgm:prSet presAssocID="{91FA3362-8F15-794A-9E1F-20D3030F1F4B}" presName="spacer" presStyleCnt="0"/>
      <dgm:spPr/>
    </dgm:pt>
    <dgm:pt modelId="{0CDEB23A-A3C4-944F-920B-E33DE8E5E08F}" type="pres">
      <dgm:prSet presAssocID="{B16AE5B8-A901-FC4F-88F6-F91B950EA028}" presName="parentText" presStyleLbl="node1" presStyleIdx="5" presStyleCnt="6">
        <dgm:presLayoutVars>
          <dgm:chMax val="0"/>
          <dgm:bulletEnabled val="1"/>
        </dgm:presLayoutVars>
      </dgm:prSet>
      <dgm:spPr/>
    </dgm:pt>
  </dgm:ptLst>
  <dgm:cxnLst>
    <dgm:cxn modelId="{DA88BD14-2049-814C-9162-D38260E64789}" srcId="{80FEE464-3834-4A41-B2FA-9B8A4A5C1301}" destId="{B16AE5B8-A901-FC4F-88F6-F91B950EA028}" srcOrd="5" destOrd="0" parTransId="{24A4D2E8-FFAD-CC4B-A845-FA55D335168A}" sibTransId="{E868C2B6-2DD3-7B4E-AFAE-738E7A82E6EC}"/>
    <dgm:cxn modelId="{1165044D-45B1-4141-BC6B-66F90D53D28F}" type="presOf" srcId="{F1251F95-522A-3747-9EB7-EF8B7CF9DB91}" destId="{4401AC7B-D8FF-A94F-9E8A-393A4B416D58}" srcOrd="0" destOrd="0" presId="urn:microsoft.com/office/officeart/2005/8/layout/vList2"/>
    <dgm:cxn modelId="{03198850-7719-4643-B53D-C5BE260948A4}" type="presOf" srcId="{95DCC110-1A8E-0846-9C91-09B79F32C081}" destId="{29D8E298-35CC-A24A-8AA3-52DB43827118}" srcOrd="0" destOrd="0" presId="urn:microsoft.com/office/officeart/2005/8/layout/vList2"/>
    <dgm:cxn modelId="{CF67EA54-3E21-3144-89EA-C9AFBA6F0525}" srcId="{80FEE464-3834-4A41-B2FA-9B8A4A5C1301}" destId="{95DCC110-1A8E-0846-9C91-09B79F32C081}" srcOrd="2" destOrd="0" parTransId="{57DBBCF3-53AE-734E-8785-7683613C3E83}" sibTransId="{A76ECBCE-F637-714F-8E6C-61C854D5189C}"/>
    <dgm:cxn modelId="{1DEBC35E-9741-4608-B6CD-52B2158BB8CC}" srcId="{80FEE464-3834-4A41-B2FA-9B8A4A5C1301}" destId="{AC7CCC92-6342-4ED8-8C9A-4E6A48777C74}" srcOrd="3" destOrd="0" parTransId="{EE883142-42E5-471D-B8A8-58220D65164A}" sibTransId="{F1C25CDA-9DD5-4D03-9904-02F4918BA64A}"/>
    <dgm:cxn modelId="{4A904C70-F8EA-9148-8831-B78CD841ED94}" type="presOf" srcId="{B16AE5B8-A901-FC4F-88F6-F91B950EA028}" destId="{0CDEB23A-A3C4-944F-920B-E33DE8E5E08F}" srcOrd="0" destOrd="0" presId="urn:microsoft.com/office/officeart/2005/8/layout/vList2"/>
    <dgm:cxn modelId="{D8E1689E-58CA-AA4D-88E0-96FC2F2876AC}" type="presOf" srcId="{57A7ABF7-DF8B-4740-8573-2E6F8C311AAA}" destId="{6A6B8928-A17D-9C4E-AC70-3E84E8BCE16B}" srcOrd="0" destOrd="0" presId="urn:microsoft.com/office/officeart/2005/8/layout/vList2"/>
    <dgm:cxn modelId="{02C2FCA3-5D09-9B42-B097-8D003F0910F9}" type="presOf" srcId="{80FEE464-3834-4A41-B2FA-9B8A4A5C1301}" destId="{4BD57C66-17B5-D346-840A-17033C9A9000}" srcOrd="0" destOrd="0" presId="urn:microsoft.com/office/officeart/2005/8/layout/vList2"/>
    <dgm:cxn modelId="{B143E5C7-9AB1-264E-A7D8-8C048FD37517}" type="presOf" srcId="{EE302DE4-A3D5-4578-8680-8DCBFAEBCAA5}" destId="{2B61239F-8F1C-7C47-BDAC-BAC5CFDF0940}" srcOrd="0" destOrd="0" presId="urn:microsoft.com/office/officeart/2005/8/layout/vList2"/>
    <dgm:cxn modelId="{9AA670C8-FC52-1440-ACAF-0C1C1D04EF41}" srcId="{80FEE464-3834-4A41-B2FA-9B8A4A5C1301}" destId="{57A7ABF7-DF8B-4740-8573-2E6F8C311AAA}" srcOrd="1" destOrd="0" parTransId="{1994DC57-801E-F144-8DFC-DD2F5C418385}" sibTransId="{66C70E49-2CD8-BE4B-B38A-E0EDEA49A996}"/>
    <dgm:cxn modelId="{EDC264CE-1751-9245-9297-4DF88D8868CE}" srcId="{80FEE464-3834-4A41-B2FA-9B8A4A5C1301}" destId="{F1251F95-522A-3747-9EB7-EF8B7CF9DB91}" srcOrd="4" destOrd="0" parTransId="{C69848BA-6331-A449-90E8-EBD695FCF68C}" sibTransId="{91FA3362-8F15-794A-9E1F-20D3030F1F4B}"/>
    <dgm:cxn modelId="{387BF6DC-3CC4-446D-8862-C8B4FE1FC41A}" srcId="{80FEE464-3834-4A41-B2FA-9B8A4A5C1301}" destId="{EE302DE4-A3D5-4578-8680-8DCBFAEBCAA5}" srcOrd="0" destOrd="0" parTransId="{A001B093-A542-4D37-9363-3F8E60003BBD}" sibTransId="{FED0797D-D981-44C5-AD62-2F7354236072}"/>
    <dgm:cxn modelId="{057611FE-8754-A14B-95BE-EDE82C7F535A}" type="presOf" srcId="{AC7CCC92-6342-4ED8-8C9A-4E6A48777C74}" destId="{A48B84EE-E6F3-9A41-A71C-6C5FB796CB74}" srcOrd="0" destOrd="0" presId="urn:microsoft.com/office/officeart/2005/8/layout/vList2"/>
    <dgm:cxn modelId="{07922FC7-6038-EB41-B9B9-8163F8FCACCD}" type="presParOf" srcId="{4BD57C66-17B5-D346-840A-17033C9A9000}" destId="{2B61239F-8F1C-7C47-BDAC-BAC5CFDF0940}" srcOrd="0" destOrd="0" presId="urn:microsoft.com/office/officeart/2005/8/layout/vList2"/>
    <dgm:cxn modelId="{4B16C86E-2295-5649-96A1-7FE5C47FC937}" type="presParOf" srcId="{4BD57C66-17B5-D346-840A-17033C9A9000}" destId="{6DDA00C9-DDF5-0D43-BEE0-408EA99018ED}" srcOrd="1" destOrd="0" presId="urn:microsoft.com/office/officeart/2005/8/layout/vList2"/>
    <dgm:cxn modelId="{5C2C3DAB-24D8-724C-8953-4449F6C2618D}" type="presParOf" srcId="{4BD57C66-17B5-D346-840A-17033C9A9000}" destId="{6A6B8928-A17D-9C4E-AC70-3E84E8BCE16B}" srcOrd="2" destOrd="0" presId="urn:microsoft.com/office/officeart/2005/8/layout/vList2"/>
    <dgm:cxn modelId="{573D9B80-42EF-CB4D-AA64-AAA18B9AA610}" type="presParOf" srcId="{4BD57C66-17B5-D346-840A-17033C9A9000}" destId="{AFE401B0-F846-A547-B3C6-241F7E3E5F25}" srcOrd="3" destOrd="0" presId="urn:microsoft.com/office/officeart/2005/8/layout/vList2"/>
    <dgm:cxn modelId="{367E0F34-9CE8-8F4B-AD48-F663484EE95B}" type="presParOf" srcId="{4BD57C66-17B5-D346-840A-17033C9A9000}" destId="{29D8E298-35CC-A24A-8AA3-52DB43827118}" srcOrd="4" destOrd="0" presId="urn:microsoft.com/office/officeart/2005/8/layout/vList2"/>
    <dgm:cxn modelId="{0A566078-4A8A-7449-B20D-AF43090E4C2D}" type="presParOf" srcId="{4BD57C66-17B5-D346-840A-17033C9A9000}" destId="{7D3D8B9D-8F8B-904D-881E-D00D6F003419}" srcOrd="5" destOrd="0" presId="urn:microsoft.com/office/officeart/2005/8/layout/vList2"/>
    <dgm:cxn modelId="{2DB5CC09-4CFC-7042-A15E-107B59CF5897}" type="presParOf" srcId="{4BD57C66-17B5-D346-840A-17033C9A9000}" destId="{A48B84EE-E6F3-9A41-A71C-6C5FB796CB74}" srcOrd="6" destOrd="0" presId="urn:microsoft.com/office/officeart/2005/8/layout/vList2"/>
    <dgm:cxn modelId="{32565637-F868-AC43-9213-9C13F5900A35}" type="presParOf" srcId="{4BD57C66-17B5-D346-840A-17033C9A9000}" destId="{59A60860-EA8E-4B45-AC31-9E4D00F81E89}" srcOrd="7" destOrd="0" presId="urn:microsoft.com/office/officeart/2005/8/layout/vList2"/>
    <dgm:cxn modelId="{0B28A692-4523-4A4A-8811-D2F94AD79D42}" type="presParOf" srcId="{4BD57C66-17B5-D346-840A-17033C9A9000}" destId="{4401AC7B-D8FF-A94F-9E8A-393A4B416D58}" srcOrd="8" destOrd="0" presId="urn:microsoft.com/office/officeart/2005/8/layout/vList2"/>
    <dgm:cxn modelId="{9462D255-1C70-EE45-813A-708C89F92DF9}" type="presParOf" srcId="{4BD57C66-17B5-D346-840A-17033C9A9000}" destId="{F5F2502D-B86D-2245-9844-6BABFDE4A75E}" srcOrd="9" destOrd="0" presId="urn:microsoft.com/office/officeart/2005/8/layout/vList2"/>
    <dgm:cxn modelId="{10A514AD-5CDE-BD4A-B30D-F3EFB22F2163}" type="presParOf" srcId="{4BD57C66-17B5-D346-840A-17033C9A9000}" destId="{0CDEB23A-A3C4-944F-920B-E33DE8E5E08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E4C8CB-81C1-4744-9CD6-3848F2E96DA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CEE524D-F37E-4320-AAEE-5D599B730104}">
      <dgm:prSet/>
      <dgm:spPr/>
      <dgm:t>
        <a:bodyPr/>
        <a:lstStyle/>
        <a:p>
          <a:r>
            <a:rPr lang="en-US"/>
            <a:t>With my own hands do I choose to create? Who do I create for? To provide only myself or to provide for others? Who gave me these hands? </a:t>
          </a:r>
        </a:p>
      </dgm:t>
    </dgm:pt>
    <dgm:pt modelId="{CC20F623-0ECF-46DA-A8E7-16008E8AA608}" type="parTrans" cxnId="{E066CED0-60B3-4927-A33F-8C28B393AE18}">
      <dgm:prSet/>
      <dgm:spPr/>
      <dgm:t>
        <a:bodyPr/>
        <a:lstStyle/>
        <a:p>
          <a:endParaRPr lang="en-US"/>
        </a:p>
      </dgm:t>
    </dgm:pt>
    <dgm:pt modelId="{19F75161-891C-4451-8CA4-3A76880AC795}" type="sibTrans" cxnId="{E066CED0-60B3-4927-A33F-8C28B393AE18}">
      <dgm:prSet/>
      <dgm:spPr/>
      <dgm:t>
        <a:bodyPr/>
        <a:lstStyle/>
        <a:p>
          <a:endParaRPr lang="en-US"/>
        </a:p>
      </dgm:t>
    </dgm:pt>
    <dgm:pt modelId="{932E20E3-33D7-437D-9754-7332D2B7E250}">
      <dgm:prSet/>
      <dgm:spPr/>
      <dgm:t>
        <a:bodyPr/>
        <a:lstStyle/>
        <a:p>
          <a:r>
            <a:rPr lang="en-US"/>
            <a:t>Can I create something from nothing or am I only able to reshape something into something else? </a:t>
          </a:r>
        </a:p>
      </dgm:t>
    </dgm:pt>
    <dgm:pt modelId="{559367AA-EDFB-49FD-9537-21148EE5E0A9}" type="parTrans" cxnId="{F388F30E-30BB-4FDE-9EDD-D3B22595335F}">
      <dgm:prSet/>
      <dgm:spPr/>
      <dgm:t>
        <a:bodyPr/>
        <a:lstStyle/>
        <a:p>
          <a:endParaRPr lang="en-US"/>
        </a:p>
      </dgm:t>
    </dgm:pt>
    <dgm:pt modelId="{BD844F30-A6B4-4555-8890-4395FF1B6F7D}" type="sibTrans" cxnId="{F388F30E-30BB-4FDE-9EDD-D3B22595335F}">
      <dgm:prSet/>
      <dgm:spPr/>
      <dgm:t>
        <a:bodyPr/>
        <a:lstStyle/>
        <a:p>
          <a:endParaRPr lang="en-US"/>
        </a:p>
      </dgm:t>
    </dgm:pt>
    <dgm:pt modelId="{C02DDA85-9810-49E2-A75E-21F01FD70DF7}">
      <dgm:prSet/>
      <dgm:spPr/>
      <dgm:t>
        <a:bodyPr/>
        <a:lstStyle/>
        <a:p>
          <a:r>
            <a:rPr lang="en-US" dirty="0"/>
            <a:t>How can my humility guide me to use my hands to show gratitude to, serve, Praise and Glorify my Creator? </a:t>
          </a:r>
        </a:p>
      </dgm:t>
    </dgm:pt>
    <dgm:pt modelId="{AE45F78C-AE67-4C94-A065-C8C503BB111A}" type="parTrans" cxnId="{445A883C-1B1B-49D5-ABFA-8D0A649535C4}">
      <dgm:prSet/>
      <dgm:spPr/>
      <dgm:t>
        <a:bodyPr/>
        <a:lstStyle/>
        <a:p>
          <a:endParaRPr lang="en-US"/>
        </a:p>
      </dgm:t>
    </dgm:pt>
    <dgm:pt modelId="{8EE3DE34-32DE-45B0-A639-A66EB03D5D32}" type="sibTrans" cxnId="{445A883C-1B1B-49D5-ABFA-8D0A649535C4}">
      <dgm:prSet/>
      <dgm:spPr/>
      <dgm:t>
        <a:bodyPr/>
        <a:lstStyle/>
        <a:p>
          <a:endParaRPr lang="en-US"/>
        </a:p>
      </dgm:t>
    </dgm:pt>
    <dgm:pt modelId="{5831DE7F-3682-4FB2-B8AE-AA033FE5DE8E}">
      <dgm:prSet/>
      <dgm:spPr/>
      <dgm:t>
        <a:bodyPr/>
        <a:lstStyle/>
        <a:p>
          <a:r>
            <a:rPr lang="en-US"/>
            <a:t>How can my humility help me to use my own hands to bring justice and peace to the world through using them in Truth and for acts of loving kindness? </a:t>
          </a:r>
        </a:p>
      </dgm:t>
    </dgm:pt>
    <dgm:pt modelId="{750EFA98-315B-4ED8-A46C-69C9A0AF67D0}" type="parTrans" cxnId="{E4F02F74-C441-4DE6-964C-30193CCA5EA9}">
      <dgm:prSet/>
      <dgm:spPr/>
      <dgm:t>
        <a:bodyPr/>
        <a:lstStyle/>
        <a:p>
          <a:endParaRPr lang="en-US"/>
        </a:p>
      </dgm:t>
    </dgm:pt>
    <dgm:pt modelId="{B88F07E3-EDF3-4163-BFBC-A5DBE52654B7}" type="sibTrans" cxnId="{E4F02F74-C441-4DE6-964C-30193CCA5EA9}">
      <dgm:prSet/>
      <dgm:spPr/>
      <dgm:t>
        <a:bodyPr/>
        <a:lstStyle/>
        <a:p>
          <a:endParaRPr lang="en-US"/>
        </a:p>
      </dgm:t>
    </dgm:pt>
    <dgm:pt modelId="{978C90CD-5458-4795-B721-6230B3FA8AE6}">
      <dgm:prSet/>
      <dgm:spPr/>
      <dgm:t>
        <a:bodyPr/>
        <a:lstStyle/>
        <a:p>
          <a:r>
            <a:rPr lang="en-US"/>
            <a:t>To whom do my hands belong? Are they My hands or the Hands of my Creator?</a:t>
          </a:r>
        </a:p>
      </dgm:t>
    </dgm:pt>
    <dgm:pt modelId="{36CE474A-CA0C-43FA-97B2-3D995AE086CD}" type="parTrans" cxnId="{D9C01ED8-C3E7-465F-8153-FC2069B9BEA9}">
      <dgm:prSet/>
      <dgm:spPr/>
      <dgm:t>
        <a:bodyPr/>
        <a:lstStyle/>
        <a:p>
          <a:endParaRPr lang="en-US"/>
        </a:p>
      </dgm:t>
    </dgm:pt>
    <dgm:pt modelId="{96BC85B1-43C3-4AFF-ABD8-AC8F184DA01D}" type="sibTrans" cxnId="{D9C01ED8-C3E7-465F-8153-FC2069B9BEA9}">
      <dgm:prSet/>
      <dgm:spPr/>
      <dgm:t>
        <a:bodyPr/>
        <a:lstStyle/>
        <a:p>
          <a:endParaRPr lang="en-US"/>
        </a:p>
      </dgm:t>
    </dgm:pt>
    <dgm:pt modelId="{2F0484DF-9DCD-BD49-BE96-007A535995B9}" type="pres">
      <dgm:prSet presAssocID="{D8E4C8CB-81C1-4744-9CD6-3848F2E96DA1}" presName="diagram" presStyleCnt="0">
        <dgm:presLayoutVars>
          <dgm:dir/>
          <dgm:resizeHandles val="exact"/>
        </dgm:presLayoutVars>
      </dgm:prSet>
      <dgm:spPr/>
    </dgm:pt>
    <dgm:pt modelId="{9BF3A134-A76D-7142-9E62-749AA2545F5C}" type="pres">
      <dgm:prSet presAssocID="{6CEE524D-F37E-4320-AAEE-5D599B730104}" presName="node" presStyleLbl="node1" presStyleIdx="0" presStyleCnt="5">
        <dgm:presLayoutVars>
          <dgm:bulletEnabled val="1"/>
        </dgm:presLayoutVars>
      </dgm:prSet>
      <dgm:spPr/>
    </dgm:pt>
    <dgm:pt modelId="{69CE4FC1-27B2-8E47-8D67-C7B5A0B7807B}" type="pres">
      <dgm:prSet presAssocID="{19F75161-891C-4451-8CA4-3A76880AC795}" presName="sibTrans" presStyleCnt="0"/>
      <dgm:spPr/>
    </dgm:pt>
    <dgm:pt modelId="{4C8C2CE8-368D-8342-B313-7532FFDBEEB4}" type="pres">
      <dgm:prSet presAssocID="{932E20E3-33D7-437D-9754-7332D2B7E250}" presName="node" presStyleLbl="node1" presStyleIdx="1" presStyleCnt="5">
        <dgm:presLayoutVars>
          <dgm:bulletEnabled val="1"/>
        </dgm:presLayoutVars>
      </dgm:prSet>
      <dgm:spPr/>
    </dgm:pt>
    <dgm:pt modelId="{7ACF9765-B4C8-FE42-A23D-05E1E009282B}" type="pres">
      <dgm:prSet presAssocID="{BD844F30-A6B4-4555-8890-4395FF1B6F7D}" presName="sibTrans" presStyleCnt="0"/>
      <dgm:spPr/>
    </dgm:pt>
    <dgm:pt modelId="{1B48773A-FC93-8C4D-AB7C-DD5321353060}" type="pres">
      <dgm:prSet presAssocID="{C02DDA85-9810-49E2-A75E-21F01FD70DF7}" presName="node" presStyleLbl="node1" presStyleIdx="2" presStyleCnt="5">
        <dgm:presLayoutVars>
          <dgm:bulletEnabled val="1"/>
        </dgm:presLayoutVars>
      </dgm:prSet>
      <dgm:spPr/>
    </dgm:pt>
    <dgm:pt modelId="{77AC31DF-997A-5642-A0ED-ECFF759CCFB2}" type="pres">
      <dgm:prSet presAssocID="{8EE3DE34-32DE-45B0-A639-A66EB03D5D32}" presName="sibTrans" presStyleCnt="0"/>
      <dgm:spPr/>
    </dgm:pt>
    <dgm:pt modelId="{BA246CAF-6447-4E47-9221-8265E25AF76E}" type="pres">
      <dgm:prSet presAssocID="{5831DE7F-3682-4FB2-B8AE-AA033FE5DE8E}" presName="node" presStyleLbl="node1" presStyleIdx="3" presStyleCnt="5">
        <dgm:presLayoutVars>
          <dgm:bulletEnabled val="1"/>
        </dgm:presLayoutVars>
      </dgm:prSet>
      <dgm:spPr/>
    </dgm:pt>
    <dgm:pt modelId="{EC50B348-CC2A-C64A-82B0-279DF904FAE1}" type="pres">
      <dgm:prSet presAssocID="{B88F07E3-EDF3-4163-BFBC-A5DBE52654B7}" presName="sibTrans" presStyleCnt="0"/>
      <dgm:spPr/>
    </dgm:pt>
    <dgm:pt modelId="{6F9573F5-DAFF-7F4C-B6AE-646563FE346E}" type="pres">
      <dgm:prSet presAssocID="{978C90CD-5458-4795-B721-6230B3FA8AE6}" presName="node" presStyleLbl="node1" presStyleIdx="4" presStyleCnt="5">
        <dgm:presLayoutVars>
          <dgm:bulletEnabled val="1"/>
        </dgm:presLayoutVars>
      </dgm:prSet>
      <dgm:spPr/>
    </dgm:pt>
  </dgm:ptLst>
  <dgm:cxnLst>
    <dgm:cxn modelId="{F388F30E-30BB-4FDE-9EDD-D3B22595335F}" srcId="{D8E4C8CB-81C1-4744-9CD6-3848F2E96DA1}" destId="{932E20E3-33D7-437D-9754-7332D2B7E250}" srcOrd="1" destOrd="0" parTransId="{559367AA-EDFB-49FD-9537-21148EE5E0A9}" sibTransId="{BD844F30-A6B4-4555-8890-4395FF1B6F7D}"/>
    <dgm:cxn modelId="{B9635130-8001-7E4D-ADC4-444B0F387772}" type="presOf" srcId="{D8E4C8CB-81C1-4744-9CD6-3848F2E96DA1}" destId="{2F0484DF-9DCD-BD49-BE96-007A535995B9}" srcOrd="0" destOrd="0" presId="urn:microsoft.com/office/officeart/2005/8/layout/default"/>
    <dgm:cxn modelId="{445A883C-1B1B-49D5-ABFA-8D0A649535C4}" srcId="{D8E4C8CB-81C1-4744-9CD6-3848F2E96DA1}" destId="{C02DDA85-9810-49E2-A75E-21F01FD70DF7}" srcOrd="2" destOrd="0" parTransId="{AE45F78C-AE67-4C94-A065-C8C503BB111A}" sibTransId="{8EE3DE34-32DE-45B0-A639-A66EB03D5D32}"/>
    <dgm:cxn modelId="{E4F02F74-C441-4DE6-964C-30193CCA5EA9}" srcId="{D8E4C8CB-81C1-4744-9CD6-3848F2E96DA1}" destId="{5831DE7F-3682-4FB2-B8AE-AA033FE5DE8E}" srcOrd="3" destOrd="0" parTransId="{750EFA98-315B-4ED8-A46C-69C9A0AF67D0}" sibTransId="{B88F07E3-EDF3-4163-BFBC-A5DBE52654B7}"/>
    <dgm:cxn modelId="{E595308A-810B-6741-8233-17FADE800406}" type="presOf" srcId="{6CEE524D-F37E-4320-AAEE-5D599B730104}" destId="{9BF3A134-A76D-7142-9E62-749AA2545F5C}" srcOrd="0" destOrd="0" presId="urn:microsoft.com/office/officeart/2005/8/layout/default"/>
    <dgm:cxn modelId="{9AF72292-BF6D-A648-A3F0-28C58166658B}" type="presOf" srcId="{932E20E3-33D7-437D-9754-7332D2B7E250}" destId="{4C8C2CE8-368D-8342-B313-7532FFDBEEB4}" srcOrd="0" destOrd="0" presId="urn:microsoft.com/office/officeart/2005/8/layout/default"/>
    <dgm:cxn modelId="{D8B06CC3-54C5-EE40-92E9-36A490D4769B}" type="presOf" srcId="{5831DE7F-3682-4FB2-B8AE-AA033FE5DE8E}" destId="{BA246CAF-6447-4E47-9221-8265E25AF76E}" srcOrd="0" destOrd="0" presId="urn:microsoft.com/office/officeart/2005/8/layout/default"/>
    <dgm:cxn modelId="{E066CED0-60B3-4927-A33F-8C28B393AE18}" srcId="{D8E4C8CB-81C1-4744-9CD6-3848F2E96DA1}" destId="{6CEE524D-F37E-4320-AAEE-5D599B730104}" srcOrd="0" destOrd="0" parTransId="{CC20F623-0ECF-46DA-A8E7-16008E8AA608}" sibTransId="{19F75161-891C-4451-8CA4-3A76880AC795}"/>
    <dgm:cxn modelId="{D9C01ED8-C3E7-465F-8153-FC2069B9BEA9}" srcId="{D8E4C8CB-81C1-4744-9CD6-3848F2E96DA1}" destId="{978C90CD-5458-4795-B721-6230B3FA8AE6}" srcOrd="4" destOrd="0" parTransId="{36CE474A-CA0C-43FA-97B2-3D995AE086CD}" sibTransId="{96BC85B1-43C3-4AFF-ABD8-AC8F184DA01D}"/>
    <dgm:cxn modelId="{33C1D2D8-7BD4-7448-A04F-457D7F5145FD}" type="presOf" srcId="{C02DDA85-9810-49E2-A75E-21F01FD70DF7}" destId="{1B48773A-FC93-8C4D-AB7C-DD5321353060}" srcOrd="0" destOrd="0" presId="urn:microsoft.com/office/officeart/2005/8/layout/default"/>
    <dgm:cxn modelId="{8D7E81ED-AB57-2245-BE57-EA0ABE1167BD}" type="presOf" srcId="{978C90CD-5458-4795-B721-6230B3FA8AE6}" destId="{6F9573F5-DAFF-7F4C-B6AE-646563FE346E}" srcOrd="0" destOrd="0" presId="urn:microsoft.com/office/officeart/2005/8/layout/default"/>
    <dgm:cxn modelId="{38F7E682-7156-1741-8CAA-F1E60B5C942D}" type="presParOf" srcId="{2F0484DF-9DCD-BD49-BE96-007A535995B9}" destId="{9BF3A134-A76D-7142-9E62-749AA2545F5C}" srcOrd="0" destOrd="0" presId="urn:microsoft.com/office/officeart/2005/8/layout/default"/>
    <dgm:cxn modelId="{456B8B78-6938-FF4B-802D-6446F4D4DD5B}" type="presParOf" srcId="{2F0484DF-9DCD-BD49-BE96-007A535995B9}" destId="{69CE4FC1-27B2-8E47-8D67-C7B5A0B7807B}" srcOrd="1" destOrd="0" presId="urn:microsoft.com/office/officeart/2005/8/layout/default"/>
    <dgm:cxn modelId="{A590A600-1268-AA45-98BA-560BD86B9069}" type="presParOf" srcId="{2F0484DF-9DCD-BD49-BE96-007A535995B9}" destId="{4C8C2CE8-368D-8342-B313-7532FFDBEEB4}" srcOrd="2" destOrd="0" presId="urn:microsoft.com/office/officeart/2005/8/layout/default"/>
    <dgm:cxn modelId="{633CD763-A578-174A-890D-87C702328555}" type="presParOf" srcId="{2F0484DF-9DCD-BD49-BE96-007A535995B9}" destId="{7ACF9765-B4C8-FE42-A23D-05E1E009282B}" srcOrd="3" destOrd="0" presId="urn:microsoft.com/office/officeart/2005/8/layout/default"/>
    <dgm:cxn modelId="{23F43C55-292B-0742-98A7-EF8479F7CFE4}" type="presParOf" srcId="{2F0484DF-9DCD-BD49-BE96-007A535995B9}" destId="{1B48773A-FC93-8C4D-AB7C-DD5321353060}" srcOrd="4" destOrd="0" presId="urn:microsoft.com/office/officeart/2005/8/layout/default"/>
    <dgm:cxn modelId="{D386A3E0-D967-DF4D-BC69-39E4ED971D94}" type="presParOf" srcId="{2F0484DF-9DCD-BD49-BE96-007A535995B9}" destId="{77AC31DF-997A-5642-A0ED-ECFF759CCFB2}" srcOrd="5" destOrd="0" presId="urn:microsoft.com/office/officeart/2005/8/layout/default"/>
    <dgm:cxn modelId="{954D3110-6155-604E-924F-912081317565}" type="presParOf" srcId="{2F0484DF-9DCD-BD49-BE96-007A535995B9}" destId="{BA246CAF-6447-4E47-9221-8265E25AF76E}" srcOrd="6" destOrd="0" presId="urn:microsoft.com/office/officeart/2005/8/layout/default"/>
    <dgm:cxn modelId="{3B37A649-6F9E-2643-85E2-72ED69DAFEE2}" type="presParOf" srcId="{2F0484DF-9DCD-BD49-BE96-007A535995B9}" destId="{EC50B348-CC2A-C64A-82B0-279DF904FAE1}" srcOrd="7" destOrd="0" presId="urn:microsoft.com/office/officeart/2005/8/layout/default"/>
    <dgm:cxn modelId="{0B53CADB-D057-0447-A8AE-0648912F6E7F}" type="presParOf" srcId="{2F0484DF-9DCD-BD49-BE96-007A535995B9}" destId="{6F9573F5-DAFF-7F4C-B6AE-646563FE346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B4D5F5-53F8-4DFB-B47D-BA1BD2D08A9E}"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BF2848D-518B-4D77-8719-BF9436664575}">
      <dgm:prSet/>
      <dgm:spPr/>
      <dgm:t>
        <a:bodyPr/>
        <a:lstStyle/>
        <a:p>
          <a:r>
            <a:rPr lang="en-US" dirty="0"/>
            <a:t>With my own eyes do I choose to see the world around me? What do I choose to look at? What do I choose to Read? And why? - To pleasure myself or to better myself? </a:t>
          </a:r>
        </a:p>
      </dgm:t>
    </dgm:pt>
    <dgm:pt modelId="{93435BDF-4C5D-44C4-BF3C-231BAAB0A5DD}" type="parTrans" cxnId="{CDF69204-02C6-478A-A379-C21AA76A6EB9}">
      <dgm:prSet/>
      <dgm:spPr/>
      <dgm:t>
        <a:bodyPr/>
        <a:lstStyle/>
        <a:p>
          <a:endParaRPr lang="en-US"/>
        </a:p>
      </dgm:t>
    </dgm:pt>
    <dgm:pt modelId="{990D0952-9A51-45DF-9260-A759FF51354B}" type="sibTrans" cxnId="{CDF69204-02C6-478A-A379-C21AA76A6EB9}">
      <dgm:prSet/>
      <dgm:spPr/>
      <dgm:t>
        <a:bodyPr/>
        <a:lstStyle/>
        <a:p>
          <a:endParaRPr lang="en-US"/>
        </a:p>
      </dgm:t>
    </dgm:pt>
    <dgm:pt modelId="{CBD273B9-7C1B-4EE5-94D1-34C8F9258D61}">
      <dgm:prSet/>
      <dgm:spPr/>
      <dgm:t>
        <a:bodyPr/>
        <a:lstStyle/>
        <a:p>
          <a:r>
            <a:rPr lang="en-US" dirty="0"/>
            <a:t>Do I use my eyes to help me to ponder in awe or to enable me to mock and judge? </a:t>
          </a:r>
        </a:p>
      </dgm:t>
    </dgm:pt>
    <dgm:pt modelId="{13B5BD33-BA71-4DEE-B1DA-21A509F8D8BD}" type="parTrans" cxnId="{4232B081-E8C1-49F4-A5C2-AD858D78BE15}">
      <dgm:prSet/>
      <dgm:spPr/>
      <dgm:t>
        <a:bodyPr/>
        <a:lstStyle/>
        <a:p>
          <a:endParaRPr lang="en-US"/>
        </a:p>
      </dgm:t>
    </dgm:pt>
    <dgm:pt modelId="{0A4FC414-6312-4FF8-98F8-DF8FB1C0B5F1}" type="sibTrans" cxnId="{4232B081-E8C1-49F4-A5C2-AD858D78BE15}">
      <dgm:prSet/>
      <dgm:spPr/>
      <dgm:t>
        <a:bodyPr/>
        <a:lstStyle/>
        <a:p>
          <a:endParaRPr lang="en-US"/>
        </a:p>
      </dgm:t>
    </dgm:pt>
    <dgm:pt modelId="{A96327C7-20D9-4367-9254-BDCCA748C22C}">
      <dgm:prSet/>
      <dgm:spPr/>
      <dgm:t>
        <a:bodyPr/>
        <a:lstStyle/>
        <a:p>
          <a:r>
            <a:rPr lang="en-US"/>
            <a:t>Do I choose to see with my own eyes or with the eyes of that which is Higher than myself?</a:t>
          </a:r>
        </a:p>
      </dgm:t>
    </dgm:pt>
    <dgm:pt modelId="{B8CCBDB5-CF4C-4889-A46F-DDBC9A92E7DF}" type="parTrans" cxnId="{BB660A8A-8009-4BD0-8E01-EBBB1DF08263}">
      <dgm:prSet/>
      <dgm:spPr/>
      <dgm:t>
        <a:bodyPr/>
        <a:lstStyle/>
        <a:p>
          <a:endParaRPr lang="en-US"/>
        </a:p>
      </dgm:t>
    </dgm:pt>
    <dgm:pt modelId="{C04EC971-934A-452F-A4E4-BB27BE689A8B}" type="sibTrans" cxnId="{BB660A8A-8009-4BD0-8E01-EBBB1DF08263}">
      <dgm:prSet/>
      <dgm:spPr/>
      <dgm:t>
        <a:bodyPr/>
        <a:lstStyle/>
        <a:p>
          <a:endParaRPr lang="en-US"/>
        </a:p>
      </dgm:t>
    </dgm:pt>
    <dgm:pt modelId="{9AF768B2-1641-4FF4-84C1-16B75DA80EAF}">
      <dgm:prSet/>
      <dgm:spPr/>
      <dgm:t>
        <a:bodyPr/>
        <a:lstStyle/>
        <a:p>
          <a:r>
            <a:rPr lang="en-US"/>
            <a:t>How can my humility help me to see and appreciate more the hidden wonders of my universe; that which is beyond and within my own capacity? </a:t>
          </a:r>
        </a:p>
      </dgm:t>
    </dgm:pt>
    <dgm:pt modelId="{AC4497CB-453A-4A7A-B600-EA7598559F34}" type="parTrans" cxnId="{34A7517A-E4E7-489C-BB8C-C67BCACC5C69}">
      <dgm:prSet/>
      <dgm:spPr/>
      <dgm:t>
        <a:bodyPr/>
        <a:lstStyle/>
        <a:p>
          <a:endParaRPr lang="en-US"/>
        </a:p>
      </dgm:t>
    </dgm:pt>
    <dgm:pt modelId="{11A175B1-B8B8-4A37-A7A0-E55AD6070155}" type="sibTrans" cxnId="{34A7517A-E4E7-489C-BB8C-C67BCACC5C69}">
      <dgm:prSet/>
      <dgm:spPr/>
      <dgm:t>
        <a:bodyPr/>
        <a:lstStyle/>
        <a:p>
          <a:endParaRPr lang="en-US"/>
        </a:p>
      </dgm:t>
    </dgm:pt>
    <dgm:pt modelId="{C911FF93-9D57-4EEC-8621-3751D2EB53D9}">
      <dgm:prSet/>
      <dgm:spPr/>
      <dgm:t>
        <a:bodyPr/>
        <a:lstStyle/>
        <a:p>
          <a:r>
            <a:rPr lang="en-US"/>
            <a:t>How can my humility help me to use my inner vision to help me get closer to seeing that which is beyond myself? </a:t>
          </a:r>
        </a:p>
      </dgm:t>
    </dgm:pt>
    <dgm:pt modelId="{26FFA138-5B1D-4CC9-960A-5AA584E4C540}" type="parTrans" cxnId="{FDB923DB-692E-4019-841E-E65B2B0720E0}">
      <dgm:prSet/>
      <dgm:spPr/>
      <dgm:t>
        <a:bodyPr/>
        <a:lstStyle/>
        <a:p>
          <a:endParaRPr lang="en-US"/>
        </a:p>
      </dgm:t>
    </dgm:pt>
    <dgm:pt modelId="{C6E8684E-827B-4675-A742-C4F48075D2B0}" type="sibTrans" cxnId="{FDB923DB-692E-4019-841E-E65B2B0720E0}">
      <dgm:prSet/>
      <dgm:spPr/>
      <dgm:t>
        <a:bodyPr/>
        <a:lstStyle/>
        <a:p>
          <a:endParaRPr lang="en-US"/>
        </a:p>
      </dgm:t>
    </dgm:pt>
    <dgm:pt modelId="{AAD6E370-31CD-4CBD-94A5-A0A373FDE524}">
      <dgm:prSet/>
      <dgm:spPr/>
      <dgm:t>
        <a:bodyPr/>
        <a:lstStyle/>
        <a:p>
          <a:r>
            <a:rPr lang="en-US"/>
            <a:t>How can my humility help me to better see You with these eyes that I have?</a:t>
          </a:r>
        </a:p>
      </dgm:t>
    </dgm:pt>
    <dgm:pt modelId="{230684F3-FE33-4F9D-8C3A-002863BDE440}" type="parTrans" cxnId="{F222ACA2-7C65-4108-B3D1-1599442F3776}">
      <dgm:prSet/>
      <dgm:spPr/>
      <dgm:t>
        <a:bodyPr/>
        <a:lstStyle/>
        <a:p>
          <a:endParaRPr lang="en-US"/>
        </a:p>
      </dgm:t>
    </dgm:pt>
    <dgm:pt modelId="{F7A6A94B-A09C-4CE1-A1AF-004D71F32EAB}" type="sibTrans" cxnId="{F222ACA2-7C65-4108-B3D1-1599442F3776}">
      <dgm:prSet/>
      <dgm:spPr/>
      <dgm:t>
        <a:bodyPr/>
        <a:lstStyle/>
        <a:p>
          <a:endParaRPr lang="en-US"/>
        </a:p>
      </dgm:t>
    </dgm:pt>
    <dgm:pt modelId="{6BE54E42-2C85-4BD5-90A1-1DADF9B3EAD6}">
      <dgm:prSet/>
      <dgm:spPr/>
      <dgm:t>
        <a:bodyPr/>
        <a:lstStyle/>
        <a:p>
          <a:r>
            <a:rPr lang="en-US"/>
            <a:t>To whom do my eyes belong? To me or my Creator?</a:t>
          </a:r>
        </a:p>
      </dgm:t>
    </dgm:pt>
    <dgm:pt modelId="{A271537F-DA9D-4B71-9B73-AE713F90F2E4}" type="parTrans" cxnId="{DA735895-FA6E-4C73-8700-544299DC8682}">
      <dgm:prSet/>
      <dgm:spPr/>
      <dgm:t>
        <a:bodyPr/>
        <a:lstStyle/>
        <a:p>
          <a:endParaRPr lang="en-US"/>
        </a:p>
      </dgm:t>
    </dgm:pt>
    <dgm:pt modelId="{BDD8C819-1545-4823-8A58-FABF444F8D87}" type="sibTrans" cxnId="{DA735895-FA6E-4C73-8700-544299DC8682}">
      <dgm:prSet/>
      <dgm:spPr/>
      <dgm:t>
        <a:bodyPr/>
        <a:lstStyle/>
        <a:p>
          <a:endParaRPr lang="en-US"/>
        </a:p>
      </dgm:t>
    </dgm:pt>
    <dgm:pt modelId="{BC47A9B4-C8C1-C543-8E45-3DBC14C7A5E9}">
      <dgm:prSet/>
      <dgm:spPr/>
      <dgm:t>
        <a:bodyPr/>
        <a:lstStyle/>
        <a:p>
          <a:r>
            <a:rPr lang="en-US" dirty="0"/>
            <a:t>Do I prefer to see the reflection of myself in the mirror or my reflection in You? How can humility help me escape from my own vanity so that I can have a better relationship with others?</a:t>
          </a:r>
        </a:p>
      </dgm:t>
    </dgm:pt>
    <dgm:pt modelId="{D32832DC-08C3-B549-8ECE-B495CF28582B}" type="parTrans" cxnId="{966AD15F-2251-984A-9B00-F9938D8FC713}">
      <dgm:prSet/>
      <dgm:spPr/>
      <dgm:t>
        <a:bodyPr/>
        <a:lstStyle/>
        <a:p>
          <a:endParaRPr lang="en-GB"/>
        </a:p>
      </dgm:t>
    </dgm:pt>
    <dgm:pt modelId="{22BA935C-4FB3-604E-96DC-B77B591E6204}" type="sibTrans" cxnId="{966AD15F-2251-984A-9B00-F9938D8FC713}">
      <dgm:prSet/>
      <dgm:spPr/>
      <dgm:t>
        <a:bodyPr/>
        <a:lstStyle/>
        <a:p>
          <a:endParaRPr lang="en-GB"/>
        </a:p>
      </dgm:t>
    </dgm:pt>
    <dgm:pt modelId="{C4F6E4E0-6D00-5742-9296-9CAAF2DEB562}" type="pres">
      <dgm:prSet presAssocID="{3EB4D5F5-53F8-4DFB-B47D-BA1BD2D08A9E}" presName="diagram" presStyleCnt="0">
        <dgm:presLayoutVars>
          <dgm:dir/>
          <dgm:resizeHandles val="exact"/>
        </dgm:presLayoutVars>
      </dgm:prSet>
      <dgm:spPr/>
    </dgm:pt>
    <dgm:pt modelId="{A548A292-6AF7-8C43-AEC5-43A6DCDD67EF}" type="pres">
      <dgm:prSet presAssocID="{CBF2848D-518B-4D77-8719-BF9436664575}" presName="node" presStyleLbl="node1" presStyleIdx="0" presStyleCnt="8">
        <dgm:presLayoutVars>
          <dgm:bulletEnabled val="1"/>
        </dgm:presLayoutVars>
      </dgm:prSet>
      <dgm:spPr/>
    </dgm:pt>
    <dgm:pt modelId="{310845FC-2B28-9442-ACEF-6E6C0F768466}" type="pres">
      <dgm:prSet presAssocID="{990D0952-9A51-45DF-9260-A759FF51354B}" presName="sibTrans" presStyleCnt="0"/>
      <dgm:spPr/>
    </dgm:pt>
    <dgm:pt modelId="{296D90FF-91D1-BC45-BB4C-539BEE2F3C71}" type="pres">
      <dgm:prSet presAssocID="{BC47A9B4-C8C1-C543-8E45-3DBC14C7A5E9}" presName="node" presStyleLbl="node1" presStyleIdx="1" presStyleCnt="8">
        <dgm:presLayoutVars>
          <dgm:bulletEnabled val="1"/>
        </dgm:presLayoutVars>
      </dgm:prSet>
      <dgm:spPr/>
    </dgm:pt>
    <dgm:pt modelId="{226C24CF-7BA8-6E4B-94A4-346594342754}" type="pres">
      <dgm:prSet presAssocID="{22BA935C-4FB3-604E-96DC-B77B591E6204}" presName="sibTrans" presStyleCnt="0"/>
      <dgm:spPr/>
    </dgm:pt>
    <dgm:pt modelId="{72F91D18-D9FE-FD4D-9888-ED75667815F6}" type="pres">
      <dgm:prSet presAssocID="{CBD273B9-7C1B-4EE5-94D1-34C8F9258D61}" presName="node" presStyleLbl="node1" presStyleIdx="2" presStyleCnt="8">
        <dgm:presLayoutVars>
          <dgm:bulletEnabled val="1"/>
        </dgm:presLayoutVars>
      </dgm:prSet>
      <dgm:spPr/>
    </dgm:pt>
    <dgm:pt modelId="{F45BC456-66BF-8F43-9A1C-0F9E802F2EF1}" type="pres">
      <dgm:prSet presAssocID="{0A4FC414-6312-4FF8-98F8-DF8FB1C0B5F1}" presName="sibTrans" presStyleCnt="0"/>
      <dgm:spPr/>
    </dgm:pt>
    <dgm:pt modelId="{F57E8B3B-5A71-C64F-86AE-EC14C44CA000}" type="pres">
      <dgm:prSet presAssocID="{A96327C7-20D9-4367-9254-BDCCA748C22C}" presName="node" presStyleLbl="node1" presStyleIdx="3" presStyleCnt="8">
        <dgm:presLayoutVars>
          <dgm:bulletEnabled val="1"/>
        </dgm:presLayoutVars>
      </dgm:prSet>
      <dgm:spPr/>
    </dgm:pt>
    <dgm:pt modelId="{2AE6AE58-F641-B14D-95E8-79BEFF7AE955}" type="pres">
      <dgm:prSet presAssocID="{C04EC971-934A-452F-A4E4-BB27BE689A8B}" presName="sibTrans" presStyleCnt="0"/>
      <dgm:spPr/>
    </dgm:pt>
    <dgm:pt modelId="{D49724C5-C09E-D04B-A3FB-F8D33FE0383E}" type="pres">
      <dgm:prSet presAssocID="{9AF768B2-1641-4FF4-84C1-16B75DA80EAF}" presName="node" presStyleLbl="node1" presStyleIdx="4" presStyleCnt="8">
        <dgm:presLayoutVars>
          <dgm:bulletEnabled val="1"/>
        </dgm:presLayoutVars>
      </dgm:prSet>
      <dgm:spPr/>
    </dgm:pt>
    <dgm:pt modelId="{BB5F490C-61A2-9F4A-A59E-4B0B47DE4AD2}" type="pres">
      <dgm:prSet presAssocID="{11A175B1-B8B8-4A37-A7A0-E55AD6070155}" presName="sibTrans" presStyleCnt="0"/>
      <dgm:spPr/>
    </dgm:pt>
    <dgm:pt modelId="{D6CD1967-3EE0-3442-AAB8-D7A9701DB506}" type="pres">
      <dgm:prSet presAssocID="{C911FF93-9D57-4EEC-8621-3751D2EB53D9}" presName="node" presStyleLbl="node1" presStyleIdx="5" presStyleCnt="8">
        <dgm:presLayoutVars>
          <dgm:bulletEnabled val="1"/>
        </dgm:presLayoutVars>
      </dgm:prSet>
      <dgm:spPr/>
    </dgm:pt>
    <dgm:pt modelId="{D6F39F44-5679-7F40-9418-B9AF4BACFB5E}" type="pres">
      <dgm:prSet presAssocID="{C6E8684E-827B-4675-A742-C4F48075D2B0}" presName="sibTrans" presStyleCnt="0"/>
      <dgm:spPr/>
    </dgm:pt>
    <dgm:pt modelId="{ECEF7456-5C0A-794A-97F7-27E62C432AB4}" type="pres">
      <dgm:prSet presAssocID="{AAD6E370-31CD-4CBD-94A5-A0A373FDE524}" presName="node" presStyleLbl="node1" presStyleIdx="6" presStyleCnt="8">
        <dgm:presLayoutVars>
          <dgm:bulletEnabled val="1"/>
        </dgm:presLayoutVars>
      </dgm:prSet>
      <dgm:spPr/>
    </dgm:pt>
    <dgm:pt modelId="{26DD2A6E-A303-3649-9F56-A6871E7D96B8}" type="pres">
      <dgm:prSet presAssocID="{F7A6A94B-A09C-4CE1-A1AF-004D71F32EAB}" presName="sibTrans" presStyleCnt="0"/>
      <dgm:spPr/>
    </dgm:pt>
    <dgm:pt modelId="{CCC7345C-B319-D242-9E11-E9BBDCAF2F41}" type="pres">
      <dgm:prSet presAssocID="{6BE54E42-2C85-4BD5-90A1-1DADF9B3EAD6}" presName="node" presStyleLbl="node1" presStyleIdx="7" presStyleCnt="8">
        <dgm:presLayoutVars>
          <dgm:bulletEnabled val="1"/>
        </dgm:presLayoutVars>
      </dgm:prSet>
      <dgm:spPr/>
    </dgm:pt>
  </dgm:ptLst>
  <dgm:cxnLst>
    <dgm:cxn modelId="{CDF69204-02C6-478A-A379-C21AA76A6EB9}" srcId="{3EB4D5F5-53F8-4DFB-B47D-BA1BD2D08A9E}" destId="{CBF2848D-518B-4D77-8719-BF9436664575}" srcOrd="0" destOrd="0" parTransId="{93435BDF-4C5D-44C4-BF3C-231BAAB0A5DD}" sibTransId="{990D0952-9A51-45DF-9260-A759FF51354B}"/>
    <dgm:cxn modelId="{295A0E1F-4CDF-9346-891D-64C70D38C599}" type="presOf" srcId="{CBD273B9-7C1B-4EE5-94D1-34C8F9258D61}" destId="{72F91D18-D9FE-FD4D-9888-ED75667815F6}" srcOrd="0" destOrd="0" presId="urn:microsoft.com/office/officeart/2005/8/layout/default"/>
    <dgm:cxn modelId="{E3F82F27-2A31-6A48-8BA8-287B21AD2773}" type="presOf" srcId="{AAD6E370-31CD-4CBD-94A5-A0A373FDE524}" destId="{ECEF7456-5C0A-794A-97F7-27E62C432AB4}" srcOrd="0" destOrd="0" presId="urn:microsoft.com/office/officeart/2005/8/layout/default"/>
    <dgm:cxn modelId="{91ACD24B-EC6A-FC4A-B2DF-060272525643}" type="presOf" srcId="{A96327C7-20D9-4367-9254-BDCCA748C22C}" destId="{F57E8B3B-5A71-C64F-86AE-EC14C44CA000}" srcOrd="0" destOrd="0" presId="urn:microsoft.com/office/officeart/2005/8/layout/default"/>
    <dgm:cxn modelId="{E1F2404F-1197-B24A-9419-32A19FF9AA77}" type="presOf" srcId="{C911FF93-9D57-4EEC-8621-3751D2EB53D9}" destId="{D6CD1967-3EE0-3442-AAB8-D7A9701DB506}" srcOrd="0" destOrd="0" presId="urn:microsoft.com/office/officeart/2005/8/layout/default"/>
    <dgm:cxn modelId="{1BDDB151-C90E-0544-A5C5-3EA7B2A7B50B}" type="presOf" srcId="{6BE54E42-2C85-4BD5-90A1-1DADF9B3EAD6}" destId="{CCC7345C-B319-D242-9E11-E9BBDCAF2F41}" srcOrd="0" destOrd="0" presId="urn:microsoft.com/office/officeart/2005/8/layout/default"/>
    <dgm:cxn modelId="{966AD15F-2251-984A-9B00-F9938D8FC713}" srcId="{3EB4D5F5-53F8-4DFB-B47D-BA1BD2D08A9E}" destId="{BC47A9B4-C8C1-C543-8E45-3DBC14C7A5E9}" srcOrd="1" destOrd="0" parTransId="{D32832DC-08C3-B549-8ECE-B495CF28582B}" sibTransId="{22BA935C-4FB3-604E-96DC-B77B591E6204}"/>
    <dgm:cxn modelId="{34A7517A-E4E7-489C-BB8C-C67BCACC5C69}" srcId="{3EB4D5F5-53F8-4DFB-B47D-BA1BD2D08A9E}" destId="{9AF768B2-1641-4FF4-84C1-16B75DA80EAF}" srcOrd="4" destOrd="0" parTransId="{AC4497CB-453A-4A7A-B600-EA7598559F34}" sibTransId="{11A175B1-B8B8-4A37-A7A0-E55AD6070155}"/>
    <dgm:cxn modelId="{4232B081-E8C1-49F4-A5C2-AD858D78BE15}" srcId="{3EB4D5F5-53F8-4DFB-B47D-BA1BD2D08A9E}" destId="{CBD273B9-7C1B-4EE5-94D1-34C8F9258D61}" srcOrd="2" destOrd="0" parTransId="{13B5BD33-BA71-4DEE-B1DA-21A509F8D8BD}" sibTransId="{0A4FC414-6312-4FF8-98F8-DF8FB1C0B5F1}"/>
    <dgm:cxn modelId="{936B2C87-DC0B-1341-AF80-D5CC89A05916}" type="presOf" srcId="{9AF768B2-1641-4FF4-84C1-16B75DA80EAF}" destId="{D49724C5-C09E-D04B-A3FB-F8D33FE0383E}" srcOrd="0" destOrd="0" presId="urn:microsoft.com/office/officeart/2005/8/layout/default"/>
    <dgm:cxn modelId="{BB660A8A-8009-4BD0-8E01-EBBB1DF08263}" srcId="{3EB4D5F5-53F8-4DFB-B47D-BA1BD2D08A9E}" destId="{A96327C7-20D9-4367-9254-BDCCA748C22C}" srcOrd="3" destOrd="0" parTransId="{B8CCBDB5-CF4C-4889-A46F-DDBC9A92E7DF}" sibTransId="{C04EC971-934A-452F-A4E4-BB27BE689A8B}"/>
    <dgm:cxn modelId="{79330D8C-F195-2942-A537-DDEA4ECA69FF}" type="presOf" srcId="{BC47A9B4-C8C1-C543-8E45-3DBC14C7A5E9}" destId="{296D90FF-91D1-BC45-BB4C-539BEE2F3C71}" srcOrd="0" destOrd="0" presId="urn:microsoft.com/office/officeart/2005/8/layout/default"/>
    <dgm:cxn modelId="{DA735895-FA6E-4C73-8700-544299DC8682}" srcId="{3EB4D5F5-53F8-4DFB-B47D-BA1BD2D08A9E}" destId="{6BE54E42-2C85-4BD5-90A1-1DADF9B3EAD6}" srcOrd="7" destOrd="0" parTransId="{A271537F-DA9D-4B71-9B73-AE713F90F2E4}" sibTransId="{BDD8C819-1545-4823-8A58-FABF444F8D87}"/>
    <dgm:cxn modelId="{F222ACA2-7C65-4108-B3D1-1599442F3776}" srcId="{3EB4D5F5-53F8-4DFB-B47D-BA1BD2D08A9E}" destId="{AAD6E370-31CD-4CBD-94A5-A0A373FDE524}" srcOrd="6" destOrd="0" parTransId="{230684F3-FE33-4F9D-8C3A-002863BDE440}" sibTransId="{F7A6A94B-A09C-4CE1-A1AF-004D71F32EAB}"/>
    <dgm:cxn modelId="{57A194D8-F357-D54E-9287-CBE4CAE6B256}" type="presOf" srcId="{CBF2848D-518B-4D77-8719-BF9436664575}" destId="{A548A292-6AF7-8C43-AEC5-43A6DCDD67EF}" srcOrd="0" destOrd="0" presId="urn:microsoft.com/office/officeart/2005/8/layout/default"/>
    <dgm:cxn modelId="{FDB923DB-692E-4019-841E-E65B2B0720E0}" srcId="{3EB4D5F5-53F8-4DFB-B47D-BA1BD2D08A9E}" destId="{C911FF93-9D57-4EEC-8621-3751D2EB53D9}" srcOrd="5" destOrd="0" parTransId="{26FFA138-5B1D-4CC9-960A-5AA584E4C540}" sibTransId="{C6E8684E-827B-4675-A742-C4F48075D2B0}"/>
    <dgm:cxn modelId="{3F09B3F3-8AB2-C444-8FF9-8D5F0FEBA305}" type="presOf" srcId="{3EB4D5F5-53F8-4DFB-B47D-BA1BD2D08A9E}" destId="{C4F6E4E0-6D00-5742-9296-9CAAF2DEB562}" srcOrd="0" destOrd="0" presId="urn:microsoft.com/office/officeart/2005/8/layout/default"/>
    <dgm:cxn modelId="{A60E0119-C69F-2B43-86C0-9DDE4394AF85}" type="presParOf" srcId="{C4F6E4E0-6D00-5742-9296-9CAAF2DEB562}" destId="{A548A292-6AF7-8C43-AEC5-43A6DCDD67EF}" srcOrd="0" destOrd="0" presId="urn:microsoft.com/office/officeart/2005/8/layout/default"/>
    <dgm:cxn modelId="{1EBC18E8-EA94-0F4D-B41B-DF5A9B731988}" type="presParOf" srcId="{C4F6E4E0-6D00-5742-9296-9CAAF2DEB562}" destId="{310845FC-2B28-9442-ACEF-6E6C0F768466}" srcOrd="1" destOrd="0" presId="urn:microsoft.com/office/officeart/2005/8/layout/default"/>
    <dgm:cxn modelId="{CAF304EA-6E0F-1446-9FAD-A20AB382FBF2}" type="presParOf" srcId="{C4F6E4E0-6D00-5742-9296-9CAAF2DEB562}" destId="{296D90FF-91D1-BC45-BB4C-539BEE2F3C71}" srcOrd="2" destOrd="0" presId="urn:microsoft.com/office/officeart/2005/8/layout/default"/>
    <dgm:cxn modelId="{FF411C50-0522-154F-84AA-D7B52F50DF84}" type="presParOf" srcId="{C4F6E4E0-6D00-5742-9296-9CAAF2DEB562}" destId="{226C24CF-7BA8-6E4B-94A4-346594342754}" srcOrd="3" destOrd="0" presId="urn:microsoft.com/office/officeart/2005/8/layout/default"/>
    <dgm:cxn modelId="{9A28A3B3-D69D-CC47-B15D-DAC0FEA72600}" type="presParOf" srcId="{C4F6E4E0-6D00-5742-9296-9CAAF2DEB562}" destId="{72F91D18-D9FE-FD4D-9888-ED75667815F6}" srcOrd="4" destOrd="0" presId="urn:microsoft.com/office/officeart/2005/8/layout/default"/>
    <dgm:cxn modelId="{E6D4ABAE-1A35-FB45-BB61-9BE73F697ED1}" type="presParOf" srcId="{C4F6E4E0-6D00-5742-9296-9CAAF2DEB562}" destId="{F45BC456-66BF-8F43-9A1C-0F9E802F2EF1}" srcOrd="5" destOrd="0" presId="urn:microsoft.com/office/officeart/2005/8/layout/default"/>
    <dgm:cxn modelId="{0070C5F6-3C08-E049-BA5D-52E1D75418DD}" type="presParOf" srcId="{C4F6E4E0-6D00-5742-9296-9CAAF2DEB562}" destId="{F57E8B3B-5A71-C64F-86AE-EC14C44CA000}" srcOrd="6" destOrd="0" presId="urn:microsoft.com/office/officeart/2005/8/layout/default"/>
    <dgm:cxn modelId="{7C3B2679-B06F-B047-AE44-577D31819DDA}" type="presParOf" srcId="{C4F6E4E0-6D00-5742-9296-9CAAF2DEB562}" destId="{2AE6AE58-F641-B14D-95E8-79BEFF7AE955}" srcOrd="7" destOrd="0" presId="urn:microsoft.com/office/officeart/2005/8/layout/default"/>
    <dgm:cxn modelId="{63DB4DDB-49F4-6147-86B6-91C3487F99C0}" type="presParOf" srcId="{C4F6E4E0-6D00-5742-9296-9CAAF2DEB562}" destId="{D49724C5-C09E-D04B-A3FB-F8D33FE0383E}" srcOrd="8" destOrd="0" presId="urn:microsoft.com/office/officeart/2005/8/layout/default"/>
    <dgm:cxn modelId="{D785861D-DEA3-E645-9C31-BD83AC8D115C}" type="presParOf" srcId="{C4F6E4E0-6D00-5742-9296-9CAAF2DEB562}" destId="{BB5F490C-61A2-9F4A-A59E-4B0B47DE4AD2}" srcOrd="9" destOrd="0" presId="urn:microsoft.com/office/officeart/2005/8/layout/default"/>
    <dgm:cxn modelId="{40859927-6599-384C-BEC4-49E07271A3E9}" type="presParOf" srcId="{C4F6E4E0-6D00-5742-9296-9CAAF2DEB562}" destId="{D6CD1967-3EE0-3442-AAB8-D7A9701DB506}" srcOrd="10" destOrd="0" presId="urn:microsoft.com/office/officeart/2005/8/layout/default"/>
    <dgm:cxn modelId="{8F22D98F-6451-FF46-9355-CE2DE27C2B25}" type="presParOf" srcId="{C4F6E4E0-6D00-5742-9296-9CAAF2DEB562}" destId="{D6F39F44-5679-7F40-9418-B9AF4BACFB5E}" srcOrd="11" destOrd="0" presId="urn:microsoft.com/office/officeart/2005/8/layout/default"/>
    <dgm:cxn modelId="{7F34B896-76A7-3748-99E4-22644D7DD78F}" type="presParOf" srcId="{C4F6E4E0-6D00-5742-9296-9CAAF2DEB562}" destId="{ECEF7456-5C0A-794A-97F7-27E62C432AB4}" srcOrd="12" destOrd="0" presId="urn:microsoft.com/office/officeart/2005/8/layout/default"/>
    <dgm:cxn modelId="{A8F9F84B-D90F-1A47-A255-A939AB224DF1}" type="presParOf" srcId="{C4F6E4E0-6D00-5742-9296-9CAAF2DEB562}" destId="{26DD2A6E-A303-3649-9F56-A6871E7D96B8}" srcOrd="13" destOrd="0" presId="urn:microsoft.com/office/officeart/2005/8/layout/default"/>
    <dgm:cxn modelId="{028C18FF-EF9D-DA4C-B1FB-F24A6A2D1386}" type="presParOf" srcId="{C4F6E4E0-6D00-5742-9296-9CAAF2DEB562}" destId="{CCC7345C-B319-D242-9E11-E9BBDCAF2F4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F02B91-F5E7-4CD9-B7C9-66265BF9842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19F348-4EA2-4330-B052-E38EA8C62CFF}">
      <dgm:prSet/>
      <dgm:spPr/>
      <dgm:t>
        <a:bodyPr/>
        <a:lstStyle/>
        <a:p>
          <a:r>
            <a:rPr lang="en-US"/>
            <a:t>With my own ears do I choose to hear?</a:t>
          </a:r>
        </a:p>
      </dgm:t>
    </dgm:pt>
    <dgm:pt modelId="{16C8A1EF-8003-4203-822C-75E05C9D6414}" type="parTrans" cxnId="{553636DF-AFAC-4FB2-AD72-21BFD9C510A9}">
      <dgm:prSet/>
      <dgm:spPr/>
      <dgm:t>
        <a:bodyPr/>
        <a:lstStyle/>
        <a:p>
          <a:endParaRPr lang="en-US"/>
        </a:p>
      </dgm:t>
    </dgm:pt>
    <dgm:pt modelId="{1FF839FF-CEBC-4329-8C81-F23F6F7EBE6F}" type="sibTrans" cxnId="{553636DF-AFAC-4FB2-AD72-21BFD9C510A9}">
      <dgm:prSet/>
      <dgm:spPr/>
      <dgm:t>
        <a:bodyPr/>
        <a:lstStyle/>
        <a:p>
          <a:endParaRPr lang="en-US"/>
        </a:p>
      </dgm:t>
    </dgm:pt>
    <dgm:pt modelId="{E81D3A49-722C-4BF7-88B5-0CBD804BFB6B}">
      <dgm:prSet/>
      <dgm:spPr/>
      <dgm:t>
        <a:bodyPr/>
        <a:lstStyle/>
        <a:p>
          <a:r>
            <a:rPr lang="en-US"/>
            <a:t>With my own heart do I choose to love?</a:t>
          </a:r>
        </a:p>
      </dgm:t>
    </dgm:pt>
    <dgm:pt modelId="{A033E4D7-CB91-4DCE-960A-0F43B9297804}" type="parTrans" cxnId="{51FC3DEB-5166-4C40-8FA5-F7D6B9D982D8}">
      <dgm:prSet/>
      <dgm:spPr/>
      <dgm:t>
        <a:bodyPr/>
        <a:lstStyle/>
        <a:p>
          <a:endParaRPr lang="en-US"/>
        </a:p>
      </dgm:t>
    </dgm:pt>
    <dgm:pt modelId="{985A221E-258F-4837-A48D-802C77ECCD62}" type="sibTrans" cxnId="{51FC3DEB-5166-4C40-8FA5-F7D6B9D982D8}">
      <dgm:prSet/>
      <dgm:spPr/>
      <dgm:t>
        <a:bodyPr/>
        <a:lstStyle/>
        <a:p>
          <a:endParaRPr lang="en-US"/>
        </a:p>
      </dgm:t>
    </dgm:pt>
    <dgm:pt modelId="{CE0AD6F1-37D3-427F-8118-22AEFD7F229F}" type="pres">
      <dgm:prSet presAssocID="{30F02B91-F5E7-4CD9-B7C9-66265BF98427}" presName="root" presStyleCnt="0">
        <dgm:presLayoutVars>
          <dgm:dir/>
          <dgm:resizeHandles val="exact"/>
        </dgm:presLayoutVars>
      </dgm:prSet>
      <dgm:spPr/>
    </dgm:pt>
    <dgm:pt modelId="{ED8DEAD8-01E3-4CFC-9DEF-D279F682ECF0}" type="pres">
      <dgm:prSet presAssocID="{D719F348-4EA2-4330-B052-E38EA8C62CFF}" presName="compNode" presStyleCnt="0"/>
      <dgm:spPr/>
    </dgm:pt>
    <dgm:pt modelId="{745C2392-D9EA-42D7-B12C-6B18721FD2CE}" type="pres">
      <dgm:prSet presAssocID="{D719F348-4EA2-4330-B052-E38EA8C62C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CE76C592-C3C3-43C8-BB87-A6CE01E9F059}" type="pres">
      <dgm:prSet presAssocID="{D719F348-4EA2-4330-B052-E38EA8C62CFF}" presName="spaceRect" presStyleCnt="0"/>
      <dgm:spPr/>
    </dgm:pt>
    <dgm:pt modelId="{F35C2FDF-581B-4080-8045-F0BBD8F40C49}" type="pres">
      <dgm:prSet presAssocID="{D719F348-4EA2-4330-B052-E38EA8C62CFF}" presName="textRect" presStyleLbl="revTx" presStyleIdx="0" presStyleCnt="2">
        <dgm:presLayoutVars>
          <dgm:chMax val="1"/>
          <dgm:chPref val="1"/>
        </dgm:presLayoutVars>
      </dgm:prSet>
      <dgm:spPr/>
    </dgm:pt>
    <dgm:pt modelId="{C3284F7C-40EE-4346-AB62-CDC5B2EB861D}" type="pres">
      <dgm:prSet presAssocID="{1FF839FF-CEBC-4329-8C81-F23F6F7EBE6F}" presName="sibTrans" presStyleCnt="0"/>
      <dgm:spPr/>
    </dgm:pt>
    <dgm:pt modelId="{55E32A9F-6478-424B-BBB7-4A334C0B0E6B}" type="pres">
      <dgm:prSet presAssocID="{E81D3A49-722C-4BF7-88B5-0CBD804BFB6B}" presName="compNode" presStyleCnt="0"/>
      <dgm:spPr/>
    </dgm:pt>
    <dgm:pt modelId="{AF4EB804-62CB-40B8-97F1-1262E704FEF7}" type="pres">
      <dgm:prSet presAssocID="{E81D3A49-722C-4BF7-88B5-0CBD804BFB6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C909A6E7-C0E0-40E9-A197-C6BBB01CA85E}" type="pres">
      <dgm:prSet presAssocID="{E81D3A49-722C-4BF7-88B5-0CBD804BFB6B}" presName="spaceRect" presStyleCnt="0"/>
      <dgm:spPr/>
    </dgm:pt>
    <dgm:pt modelId="{B2E18DF9-C189-416C-B971-7CB81C6BA98C}" type="pres">
      <dgm:prSet presAssocID="{E81D3A49-722C-4BF7-88B5-0CBD804BFB6B}" presName="textRect" presStyleLbl="revTx" presStyleIdx="1" presStyleCnt="2">
        <dgm:presLayoutVars>
          <dgm:chMax val="1"/>
          <dgm:chPref val="1"/>
        </dgm:presLayoutVars>
      </dgm:prSet>
      <dgm:spPr/>
    </dgm:pt>
  </dgm:ptLst>
  <dgm:cxnLst>
    <dgm:cxn modelId="{EA32875D-6BB0-4434-9AB9-64DBB348A8DA}" type="presOf" srcId="{D719F348-4EA2-4330-B052-E38EA8C62CFF}" destId="{F35C2FDF-581B-4080-8045-F0BBD8F40C49}" srcOrd="0" destOrd="0" presId="urn:microsoft.com/office/officeart/2018/2/layout/IconLabelList"/>
    <dgm:cxn modelId="{FF6B0F83-05F9-45DA-8463-942BB910A432}" type="presOf" srcId="{E81D3A49-722C-4BF7-88B5-0CBD804BFB6B}" destId="{B2E18DF9-C189-416C-B971-7CB81C6BA98C}" srcOrd="0" destOrd="0" presId="urn:microsoft.com/office/officeart/2018/2/layout/IconLabelList"/>
    <dgm:cxn modelId="{553636DF-AFAC-4FB2-AD72-21BFD9C510A9}" srcId="{30F02B91-F5E7-4CD9-B7C9-66265BF98427}" destId="{D719F348-4EA2-4330-B052-E38EA8C62CFF}" srcOrd="0" destOrd="0" parTransId="{16C8A1EF-8003-4203-822C-75E05C9D6414}" sibTransId="{1FF839FF-CEBC-4329-8C81-F23F6F7EBE6F}"/>
    <dgm:cxn modelId="{51FC3DEB-5166-4C40-8FA5-F7D6B9D982D8}" srcId="{30F02B91-F5E7-4CD9-B7C9-66265BF98427}" destId="{E81D3A49-722C-4BF7-88B5-0CBD804BFB6B}" srcOrd="1" destOrd="0" parTransId="{A033E4D7-CB91-4DCE-960A-0F43B9297804}" sibTransId="{985A221E-258F-4837-A48D-802C77ECCD62}"/>
    <dgm:cxn modelId="{CD3EDCFD-2565-4C80-9DD2-D66E39A74652}" type="presOf" srcId="{30F02B91-F5E7-4CD9-B7C9-66265BF98427}" destId="{CE0AD6F1-37D3-427F-8118-22AEFD7F229F}" srcOrd="0" destOrd="0" presId="urn:microsoft.com/office/officeart/2018/2/layout/IconLabelList"/>
    <dgm:cxn modelId="{12E650EE-21C3-469F-A1DC-48D0B63F5AA1}" type="presParOf" srcId="{CE0AD6F1-37D3-427F-8118-22AEFD7F229F}" destId="{ED8DEAD8-01E3-4CFC-9DEF-D279F682ECF0}" srcOrd="0" destOrd="0" presId="urn:microsoft.com/office/officeart/2018/2/layout/IconLabelList"/>
    <dgm:cxn modelId="{8CD91C85-CFCB-4FA2-A7C8-FC43FCE2634C}" type="presParOf" srcId="{ED8DEAD8-01E3-4CFC-9DEF-D279F682ECF0}" destId="{745C2392-D9EA-42D7-B12C-6B18721FD2CE}" srcOrd="0" destOrd="0" presId="urn:microsoft.com/office/officeart/2018/2/layout/IconLabelList"/>
    <dgm:cxn modelId="{406E8BF5-767A-4410-9101-DBCA474B8C7D}" type="presParOf" srcId="{ED8DEAD8-01E3-4CFC-9DEF-D279F682ECF0}" destId="{CE76C592-C3C3-43C8-BB87-A6CE01E9F059}" srcOrd="1" destOrd="0" presId="urn:microsoft.com/office/officeart/2018/2/layout/IconLabelList"/>
    <dgm:cxn modelId="{58E20C47-379A-4185-BFB4-41A5AA0581B4}" type="presParOf" srcId="{ED8DEAD8-01E3-4CFC-9DEF-D279F682ECF0}" destId="{F35C2FDF-581B-4080-8045-F0BBD8F40C49}" srcOrd="2" destOrd="0" presId="urn:microsoft.com/office/officeart/2018/2/layout/IconLabelList"/>
    <dgm:cxn modelId="{8DDFEC15-F4A1-4206-B3E9-1800252928D4}" type="presParOf" srcId="{CE0AD6F1-37D3-427F-8118-22AEFD7F229F}" destId="{C3284F7C-40EE-4346-AB62-CDC5B2EB861D}" srcOrd="1" destOrd="0" presId="urn:microsoft.com/office/officeart/2018/2/layout/IconLabelList"/>
    <dgm:cxn modelId="{C925F0DD-31B8-4E96-A41F-A378F0A34D32}" type="presParOf" srcId="{CE0AD6F1-37D3-427F-8118-22AEFD7F229F}" destId="{55E32A9F-6478-424B-BBB7-4A334C0B0E6B}" srcOrd="2" destOrd="0" presId="urn:microsoft.com/office/officeart/2018/2/layout/IconLabelList"/>
    <dgm:cxn modelId="{0BCF8B2B-F325-445F-A747-62FF5C9DE897}" type="presParOf" srcId="{55E32A9F-6478-424B-BBB7-4A334C0B0E6B}" destId="{AF4EB804-62CB-40B8-97F1-1262E704FEF7}" srcOrd="0" destOrd="0" presId="urn:microsoft.com/office/officeart/2018/2/layout/IconLabelList"/>
    <dgm:cxn modelId="{41B9489C-E2D4-46E8-A231-A505CE205602}" type="presParOf" srcId="{55E32A9F-6478-424B-BBB7-4A334C0B0E6B}" destId="{C909A6E7-C0E0-40E9-A197-C6BBB01CA85E}" srcOrd="1" destOrd="0" presId="urn:microsoft.com/office/officeart/2018/2/layout/IconLabelList"/>
    <dgm:cxn modelId="{9B8DD236-63F5-42EB-BF1C-ABD062E3D13B}" type="presParOf" srcId="{55E32A9F-6478-424B-BBB7-4A334C0B0E6B}" destId="{B2E18DF9-C189-416C-B971-7CB81C6BA98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E44F4-EC77-4D5E-8FA8-A336419008D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0126E3E-C13B-483C-91F7-753897ABAD0A}">
      <dgm:prSet/>
      <dgm:spPr/>
      <dgm:t>
        <a:bodyPr/>
        <a:lstStyle/>
        <a:p>
          <a:r>
            <a:rPr lang="en-US"/>
            <a:t>Did I create my heart or is it a blessing from that which is Above me? </a:t>
          </a:r>
        </a:p>
      </dgm:t>
    </dgm:pt>
    <dgm:pt modelId="{775FA47F-3820-44AA-A885-FC3B768FCF77}" type="parTrans" cxnId="{0BE973F8-0C02-45C4-A304-08C2440270BF}">
      <dgm:prSet/>
      <dgm:spPr/>
      <dgm:t>
        <a:bodyPr/>
        <a:lstStyle/>
        <a:p>
          <a:endParaRPr lang="en-US"/>
        </a:p>
      </dgm:t>
    </dgm:pt>
    <dgm:pt modelId="{348CD15D-06D0-4458-A541-2047D2E670A6}" type="sibTrans" cxnId="{0BE973F8-0C02-45C4-A304-08C2440270BF}">
      <dgm:prSet/>
      <dgm:spPr/>
      <dgm:t>
        <a:bodyPr/>
        <a:lstStyle/>
        <a:p>
          <a:endParaRPr lang="en-US"/>
        </a:p>
      </dgm:t>
    </dgm:pt>
    <dgm:pt modelId="{CB871F57-2AC8-41B2-9344-D5564D7823E0}">
      <dgm:prSet/>
      <dgm:spPr/>
      <dgm:t>
        <a:bodyPr/>
        <a:lstStyle/>
        <a:p>
          <a:r>
            <a:rPr lang="en-US"/>
            <a:t>Did I make my heart beat or is it You that keeps me alive? Can I control the rate of my heart beat using my intelligence alone? Can I keep it beating when my time has come to die? </a:t>
          </a:r>
        </a:p>
      </dgm:t>
    </dgm:pt>
    <dgm:pt modelId="{4A340340-E271-4541-949D-96AA5D0AEA43}" type="parTrans" cxnId="{72553941-60F2-4673-B0D1-6BCD52CA20D4}">
      <dgm:prSet/>
      <dgm:spPr/>
      <dgm:t>
        <a:bodyPr/>
        <a:lstStyle/>
        <a:p>
          <a:endParaRPr lang="en-US"/>
        </a:p>
      </dgm:t>
    </dgm:pt>
    <dgm:pt modelId="{76AE9C21-0379-4561-B39E-8105D47CECA7}" type="sibTrans" cxnId="{72553941-60F2-4673-B0D1-6BCD52CA20D4}">
      <dgm:prSet/>
      <dgm:spPr/>
      <dgm:t>
        <a:bodyPr/>
        <a:lstStyle/>
        <a:p>
          <a:endParaRPr lang="en-US"/>
        </a:p>
      </dgm:t>
    </dgm:pt>
    <dgm:pt modelId="{E6811E39-BBB1-402B-95D1-DAACAEFB77DC}">
      <dgm:prSet/>
      <dgm:spPr/>
      <dgm:t>
        <a:bodyPr/>
        <a:lstStyle/>
        <a:p>
          <a:r>
            <a:rPr lang="en-US"/>
            <a:t>How can humility help me to purify my heart from the stains of the evil inclinations in my heart which lead to the spiritual death of my love?</a:t>
          </a:r>
        </a:p>
      </dgm:t>
    </dgm:pt>
    <dgm:pt modelId="{EC5E5080-CFD6-4429-84A9-E65734B8C2F0}" type="parTrans" cxnId="{43A19BBB-8305-4EA6-8098-F9A8DFF14305}">
      <dgm:prSet/>
      <dgm:spPr/>
      <dgm:t>
        <a:bodyPr/>
        <a:lstStyle/>
        <a:p>
          <a:endParaRPr lang="en-US"/>
        </a:p>
      </dgm:t>
    </dgm:pt>
    <dgm:pt modelId="{1B3ACB08-3AAC-4592-9934-1233EA31D613}" type="sibTrans" cxnId="{43A19BBB-8305-4EA6-8098-F9A8DFF14305}">
      <dgm:prSet/>
      <dgm:spPr/>
      <dgm:t>
        <a:bodyPr/>
        <a:lstStyle/>
        <a:p>
          <a:endParaRPr lang="en-US"/>
        </a:p>
      </dgm:t>
    </dgm:pt>
    <dgm:pt modelId="{1092209A-41D0-4344-BC78-252E1D08E7E9}">
      <dgm:prSet/>
      <dgm:spPr/>
      <dgm:t>
        <a:bodyPr/>
        <a:lstStyle/>
        <a:p>
          <a:r>
            <a:rPr lang="en-US"/>
            <a:t>How many hearts do I have- one or two? Where do I choose for my love to reside? In me or in You? In the physical or the spiritual? </a:t>
          </a:r>
        </a:p>
      </dgm:t>
    </dgm:pt>
    <dgm:pt modelId="{43ADA98A-2486-4F6A-ADBA-AD590F03AEAE}" type="parTrans" cxnId="{8CE777B9-EAF3-43C2-9F7D-1E9CD733934D}">
      <dgm:prSet/>
      <dgm:spPr/>
      <dgm:t>
        <a:bodyPr/>
        <a:lstStyle/>
        <a:p>
          <a:endParaRPr lang="en-US"/>
        </a:p>
      </dgm:t>
    </dgm:pt>
    <dgm:pt modelId="{109E0863-EEDE-445D-9E52-2AF1BEB9A066}" type="sibTrans" cxnId="{8CE777B9-EAF3-43C2-9F7D-1E9CD733934D}">
      <dgm:prSet/>
      <dgm:spPr/>
      <dgm:t>
        <a:bodyPr/>
        <a:lstStyle/>
        <a:p>
          <a:endParaRPr lang="en-US"/>
        </a:p>
      </dgm:t>
    </dgm:pt>
    <dgm:pt modelId="{133EEDCC-4687-4CA1-AD9F-4E341B90A552}">
      <dgm:prSet/>
      <dgm:spPr/>
      <dgm:t>
        <a:bodyPr/>
        <a:lstStyle/>
        <a:p>
          <a:r>
            <a:rPr lang="en-US"/>
            <a:t>How can my humility help me to find an eternal home for my love so that when my heart leaves this world- my love can live in the hearts of others? </a:t>
          </a:r>
        </a:p>
      </dgm:t>
    </dgm:pt>
    <dgm:pt modelId="{CA5C3E01-40C1-41C4-8E70-A7F755C83001}" type="parTrans" cxnId="{7DE4BF85-1D0A-4A5B-9B3D-E38AEFC941C5}">
      <dgm:prSet/>
      <dgm:spPr/>
      <dgm:t>
        <a:bodyPr/>
        <a:lstStyle/>
        <a:p>
          <a:endParaRPr lang="en-US"/>
        </a:p>
      </dgm:t>
    </dgm:pt>
    <dgm:pt modelId="{EFFF8CF7-C459-4DEB-9F9A-5FD01F7D4E1E}" type="sibTrans" cxnId="{7DE4BF85-1D0A-4A5B-9B3D-E38AEFC941C5}">
      <dgm:prSet/>
      <dgm:spPr/>
      <dgm:t>
        <a:bodyPr/>
        <a:lstStyle/>
        <a:p>
          <a:endParaRPr lang="en-US"/>
        </a:p>
      </dgm:t>
    </dgm:pt>
    <dgm:pt modelId="{3A21F13D-A021-4FA5-84C4-76C6E60A1C15}">
      <dgm:prSet/>
      <dgm:spPr/>
      <dgm:t>
        <a:bodyPr/>
        <a:lstStyle/>
        <a:p>
          <a:r>
            <a:rPr lang="en-US"/>
            <a:t>Howe can my humility help me to Love my Creator with my heart and soul and strength, and my fellow human as myself?  </a:t>
          </a:r>
        </a:p>
      </dgm:t>
    </dgm:pt>
    <dgm:pt modelId="{6DED8ACE-642E-40B3-AFBB-D5F28A4E7E0E}" type="parTrans" cxnId="{E1162196-C55F-4707-9E6A-9E4F1F50C4DB}">
      <dgm:prSet/>
      <dgm:spPr/>
      <dgm:t>
        <a:bodyPr/>
        <a:lstStyle/>
        <a:p>
          <a:endParaRPr lang="en-US"/>
        </a:p>
      </dgm:t>
    </dgm:pt>
    <dgm:pt modelId="{691BC024-0A68-4710-BB3B-C052100D5951}" type="sibTrans" cxnId="{E1162196-C55F-4707-9E6A-9E4F1F50C4DB}">
      <dgm:prSet/>
      <dgm:spPr/>
      <dgm:t>
        <a:bodyPr/>
        <a:lstStyle/>
        <a:p>
          <a:endParaRPr lang="en-US"/>
        </a:p>
      </dgm:t>
    </dgm:pt>
    <dgm:pt modelId="{6DEEB3B8-5240-BB44-8D79-3BCA15660970}" type="pres">
      <dgm:prSet presAssocID="{23FE44F4-EC77-4D5E-8FA8-A336419008D6}" presName="linear" presStyleCnt="0">
        <dgm:presLayoutVars>
          <dgm:animLvl val="lvl"/>
          <dgm:resizeHandles val="exact"/>
        </dgm:presLayoutVars>
      </dgm:prSet>
      <dgm:spPr/>
    </dgm:pt>
    <dgm:pt modelId="{D6338B78-D08D-754F-A5EB-53FEC181CF89}" type="pres">
      <dgm:prSet presAssocID="{C0126E3E-C13B-483C-91F7-753897ABAD0A}" presName="parentText" presStyleLbl="node1" presStyleIdx="0" presStyleCnt="6">
        <dgm:presLayoutVars>
          <dgm:chMax val="0"/>
          <dgm:bulletEnabled val="1"/>
        </dgm:presLayoutVars>
      </dgm:prSet>
      <dgm:spPr/>
    </dgm:pt>
    <dgm:pt modelId="{2F54E09A-DEC5-1747-B3E1-621849DDB556}" type="pres">
      <dgm:prSet presAssocID="{348CD15D-06D0-4458-A541-2047D2E670A6}" presName="spacer" presStyleCnt="0"/>
      <dgm:spPr/>
    </dgm:pt>
    <dgm:pt modelId="{4D0C7254-1AAF-7045-AE41-022EF194BA1F}" type="pres">
      <dgm:prSet presAssocID="{CB871F57-2AC8-41B2-9344-D5564D7823E0}" presName="parentText" presStyleLbl="node1" presStyleIdx="1" presStyleCnt="6">
        <dgm:presLayoutVars>
          <dgm:chMax val="0"/>
          <dgm:bulletEnabled val="1"/>
        </dgm:presLayoutVars>
      </dgm:prSet>
      <dgm:spPr/>
    </dgm:pt>
    <dgm:pt modelId="{F47E1B20-E7B8-6F4E-AF9A-0B33D2684B06}" type="pres">
      <dgm:prSet presAssocID="{76AE9C21-0379-4561-B39E-8105D47CECA7}" presName="spacer" presStyleCnt="0"/>
      <dgm:spPr/>
    </dgm:pt>
    <dgm:pt modelId="{6C084261-F669-944F-BEE1-96140B6A3B69}" type="pres">
      <dgm:prSet presAssocID="{E6811E39-BBB1-402B-95D1-DAACAEFB77DC}" presName="parentText" presStyleLbl="node1" presStyleIdx="2" presStyleCnt="6">
        <dgm:presLayoutVars>
          <dgm:chMax val="0"/>
          <dgm:bulletEnabled val="1"/>
        </dgm:presLayoutVars>
      </dgm:prSet>
      <dgm:spPr/>
    </dgm:pt>
    <dgm:pt modelId="{C35EF361-698E-0546-B984-503C142DAF2A}" type="pres">
      <dgm:prSet presAssocID="{1B3ACB08-3AAC-4592-9934-1233EA31D613}" presName="spacer" presStyleCnt="0"/>
      <dgm:spPr/>
    </dgm:pt>
    <dgm:pt modelId="{46606CDE-D56A-2A4F-919B-871EAE85847E}" type="pres">
      <dgm:prSet presAssocID="{1092209A-41D0-4344-BC78-252E1D08E7E9}" presName="parentText" presStyleLbl="node1" presStyleIdx="3" presStyleCnt="6">
        <dgm:presLayoutVars>
          <dgm:chMax val="0"/>
          <dgm:bulletEnabled val="1"/>
        </dgm:presLayoutVars>
      </dgm:prSet>
      <dgm:spPr/>
    </dgm:pt>
    <dgm:pt modelId="{3BB83DED-6F2F-804C-9E58-424BC55DF3A5}" type="pres">
      <dgm:prSet presAssocID="{109E0863-EEDE-445D-9E52-2AF1BEB9A066}" presName="spacer" presStyleCnt="0"/>
      <dgm:spPr/>
    </dgm:pt>
    <dgm:pt modelId="{D7BA22D8-E922-7541-B32F-A606161132A3}" type="pres">
      <dgm:prSet presAssocID="{133EEDCC-4687-4CA1-AD9F-4E341B90A552}" presName="parentText" presStyleLbl="node1" presStyleIdx="4" presStyleCnt="6">
        <dgm:presLayoutVars>
          <dgm:chMax val="0"/>
          <dgm:bulletEnabled val="1"/>
        </dgm:presLayoutVars>
      </dgm:prSet>
      <dgm:spPr/>
    </dgm:pt>
    <dgm:pt modelId="{741CB25F-4FC4-934C-B32E-3CA073D8DAD3}" type="pres">
      <dgm:prSet presAssocID="{EFFF8CF7-C459-4DEB-9F9A-5FD01F7D4E1E}" presName="spacer" presStyleCnt="0"/>
      <dgm:spPr/>
    </dgm:pt>
    <dgm:pt modelId="{77798085-5C6F-0741-8FAB-126CE994B3B7}" type="pres">
      <dgm:prSet presAssocID="{3A21F13D-A021-4FA5-84C4-76C6E60A1C15}" presName="parentText" presStyleLbl="node1" presStyleIdx="5" presStyleCnt="6">
        <dgm:presLayoutVars>
          <dgm:chMax val="0"/>
          <dgm:bulletEnabled val="1"/>
        </dgm:presLayoutVars>
      </dgm:prSet>
      <dgm:spPr/>
    </dgm:pt>
  </dgm:ptLst>
  <dgm:cxnLst>
    <dgm:cxn modelId="{1CD53E11-05CA-AE46-95D8-FC83C232DE16}" type="presOf" srcId="{E6811E39-BBB1-402B-95D1-DAACAEFB77DC}" destId="{6C084261-F669-944F-BEE1-96140B6A3B69}" srcOrd="0" destOrd="0" presId="urn:microsoft.com/office/officeart/2005/8/layout/vList2"/>
    <dgm:cxn modelId="{FFCCB63E-A93F-0B45-83CA-B23DB1D670C6}" type="presOf" srcId="{3A21F13D-A021-4FA5-84C4-76C6E60A1C15}" destId="{77798085-5C6F-0741-8FAB-126CE994B3B7}" srcOrd="0" destOrd="0" presId="urn:microsoft.com/office/officeart/2005/8/layout/vList2"/>
    <dgm:cxn modelId="{72553941-60F2-4673-B0D1-6BCD52CA20D4}" srcId="{23FE44F4-EC77-4D5E-8FA8-A336419008D6}" destId="{CB871F57-2AC8-41B2-9344-D5564D7823E0}" srcOrd="1" destOrd="0" parTransId="{4A340340-E271-4541-949D-96AA5D0AEA43}" sibTransId="{76AE9C21-0379-4561-B39E-8105D47CECA7}"/>
    <dgm:cxn modelId="{81122852-CF94-5B4F-9540-DD8510828C7F}" type="presOf" srcId="{C0126E3E-C13B-483C-91F7-753897ABAD0A}" destId="{D6338B78-D08D-754F-A5EB-53FEC181CF89}" srcOrd="0" destOrd="0" presId="urn:microsoft.com/office/officeart/2005/8/layout/vList2"/>
    <dgm:cxn modelId="{7DE4BF85-1D0A-4A5B-9B3D-E38AEFC941C5}" srcId="{23FE44F4-EC77-4D5E-8FA8-A336419008D6}" destId="{133EEDCC-4687-4CA1-AD9F-4E341B90A552}" srcOrd="4" destOrd="0" parTransId="{CA5C3E01-40C1-41C4-8E70-A7F755C83001}" sibTransId="{EFFF8CF7-C459-4DEB-9F9A-5FD01F7D4E1E}"/>
    <dgm:cxn modelId="{E1162196-C55F-4707-9E6A-9E4F1F50C4DB}" srcId="{23FE44F4-EC77-4D5E-8FA8-A336419008D6}" destId="{3A21F13D-A021-4FA5-84C4-76C6E60A1C15}" srcOrd="5" destOrd="0" parTransId="{6DED8ACE-642E-40B3-AFBB-D5F28A4E7E0E}" sibTransId="{691BC024-0A68-4710-BB3B-C052100D5951}"/>
    <dgm:cxn modelId="{EE9062B1-CC43-A543-A688-18413CAF4F43}" type="presOf" srcId="{CB871F57-2AC8-41B2-9344-D5564D7823E0}" destId="{4D0C7254-1AAF-7045-AE41-022EF194BA1F}" srcOrd="0" destOrd="0" presId="urn:microsoft.com/office/officeart/2005/8/layout/vList2"/>
    <dgm:cxn modelId="{8CE777B9-EAF3-43C2-9F7D-1E9CD733934D}" srcId="{23FE44F4-EC77-4D5E-8FA8-A336419008D6}" destId="{1092209A-41D0-4344-BC78-252E1D08E7E9}" srcOrd="3" destOrd="0" parTransId="{43ADA98A-2486-4F6A-ADBA-AD590F03AEAE}" sibTransId="{109E0863-EEDE-445D-9E52-2AF1BEB9A066}"/>
    <dgm:cxn modelId="{43A19BBB-8305-4EA6-8098-F9A8DFF14305}" srcId="{23FE44F4-EC77-4D5E-8FA8-A336419008D6}" destId="{E6811E39-BBB1-402B-95D1-DAACAEFB77DC}" srcOrd="2" destOrd="0" parTransId="{EC5E5080-CFD6-4429-84A9-E65734B8C2F0}" sibTransId="{1B3ACB08-3AAC-4592-9934-1233EA31D613}"/>
    <dgm:cxn modelId="{3C0AE1D0-7307-774F-9649-BA125D39CFA2}" type="presOf" srcId="{23FE44F4-EC77-4D5E-8FA8-A336419008D6}" destId="{6DEEB3B8-5240-BB44-8D79-3BCA15660970}" srcOrd="0" destOrd="0" presId="urn:microsoft.com/office/officeart/2005/8/layout/vList2"/>
    <dgm:cxn modelId="{24CD43D1-7087-724D-8674-4F24678E49BE}" type="presOf" srcId="{133EEDCC-4687-4CA1-AD9F-4E341B90A552}" destId="{D7BA22D8-E922-7541-B32F-A606161132A3}" srcOrd="0" destOrd="0" presId="urn:microsoft.com/office/officeart/2005/8/layout/vList2"/>
    <dgm:cxn modelId="{24846CD4-FF9E-7A48-893E-328F37EA31E3}" type="presOf" srcId="{1092209A-41D0-4344-BC78-252E1D08E7E9}" destId="{46606CDE-D56A-2A4F-919B-871EAE85847E}" srcOrd="0" destOrd="0" presId="urn:microsoft.com/office/officeart/2005/8/layout/vList2"/>
    <dgm:cxn modelId="{0BE973F8-0C02-45C4-A304-08C2440270BF}" srcId="{23FE44F4-EC77-4D5E-8FA8-A336419008D6}" destId="{C0126E3E-C13B-483C-91F7-753897ABAD0A}" srcOrd="0" destOrd="0" parTransId="{775FA47F-3820-44AA-A885-FC3B768FCF77}" sibTransId="{348CD15D-06D0-4458-A541-2047D2E670A6}"/>
    <dgm:cxn modelId="{8A63F837-285A-474B-9E81-0EEFE1577CF5}" type="presParOf" srcId="{6DEEB3B8-5240-BB44-8D79-3BCA15660970}" destId="{D6338B78-D08D-754F-A5EB-53FEC181CF89}" srcOrd="0" destOrd="0" presId="urn:microsoft.com/office/officeart/2005/8/layout/vList2"/>
    <dgm:cxn modelId="{F1428E0A-BE97-FC4C-8EF9-227930274889}" type="presParOf" srcId="{6DEEB3B8-5240-BB44-8D79-3BCA15660970}" destId="{2F54E09A-DEC5-1747-B3E1-621849DDB556}" srcOrd="1" destOrd="0" presId="urn:microsoft.com/office/officeart/2005/8/layout/vList2"/>
    <dgm:cxn modelId="{DB4B050E-A060-284B-B2D7-CE1DBBA8EB6B}" type="presParOf" srcId="{6DEEB3B8-5240-BB44-8D79-3BCA15660970}" destId="{4D0C7254-1AAF-7045-AE41-022EF194BA1F}" srcOrd="2" destOrd="0" presId="urn:microsoft.com/office/officeart/2005/8/layout/vList2"/>
    <dgm:cxn modelId="{9C4803C4-26A7-A842-88A7-915D62D62CD4}" type="presParOf" srcId="{6DEEB3B8-5240-BB44-8D79-3BCA15660970}" destId="{F47E1B20-E7B8-6F4E-AF9A-0B33D2684B06}" srcOrd="3" destOrd="0" presId="urn:microsoft.com/office/officeart/2005/8/layout/vList2"/>
    <dgm:cxn modelId="{168AEA51-9851-EE4F-9D28-0B770C72DD03}" type="presParOf" srcId="{6DEEB3B8-5240-BB44-8D79-3BCA15660970}" destId="{6C084261-F669-944F-BEE1-96140B6A3B69}" srcOrd="4" destOrd="0" presId="urn:microsoft.com/office/officeart/2005/8/layout/vList2"/>
    <dgm:cxn modelId="{E1F9D6C6-6BBC-4041-8853-9E9CB8FEEA55}" type="presParOf" srcId="{6DEEB3B8-5240-BB44-8D79-3BCA15660970}" destId="{C35EF361-698E-0546-B984-503C142DAF2A}" srcOrd="5" destOrd="0" presId="urn:microsoft.com/office/officeart/2005/8/layout/vList2"/>
    <dgm:cxn modelId="{2FAFF6D6-9B4A-7845-9A42-00D96C3DBF2F}" type="presParOf" srcId="{6DEEB3B8-5240-BB44-8D79-3BCA15660970}" destId="{46606CDE-D56A-2A4F-919B-871EAE85847E}" srcOrd="6" destOrd="0" presId="urn:microsoft.com/office/officeart/2005/8/layout/vList2"/>
    <dgm:cxn modelId="{0B4B0F36-46AE-0447-B62E-C2D26EB5E8AD}" type="presParOf" srcId="{6DEEB3B8-5240-BB44-8D79-3BCA15660970}" destId="{3BB83DED-6F2F-804C-9E58-424BC55DF3A5}" srcOrd="7" destOrd="0" presId="urn:microsoft.com/office/officeart/2005/8/layout/vList2"/>
    <dgm:cxn modelId="{415602B9-C16B-FF40-8E39-F4E417F81143}" type="presParOf" srcId="{6DEEB3B8-5240-BB44-8D79-3BCA15660970}" destId="{D7BA22D8-E922-7541-B32F-A606161132A3}" srcOrd="8" destOrd="0" presId="urn:microsoft.com/office/officeart/2005/8/layout/vList2"/>
    <dgm:cxn modelId="{A8632884-C87C-DD42-B2A3-C64282E9A524}" type="presParOf" srcId="{6DEEB3B8-5240-BB44-8D79-3BCA15660970}" destId="{741CB25F-4FC4-934C-B32E-3CA073D8DAD3}" srcOrd="9" destOrd="0" presId="urn:microsoft.com/office/officeart/2005/8/layout/vList2"/>
    <dgm:cxn modelId="{812ACF60-39C5-6A4D-B81C-2C39A810ABC1}" type="presParOf" srcId="{6DEEB3B8-5240-BB44-8D79-3BCA15660970}" destId="{77798085-5C6F-0741-8FAB-126CE994B3B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3EA997-0CD4-4F52-A964-6CA18F4964D9}"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BF7F0A75-B822-41B9-A4E1-67AF6AD9BA56}">
      <dgm:prSet/>
      <dgm:spPr/>
      <dgm:t>
        <a:bodyPr/>
        <a:lstStyle/>
        <a:p>
          <a:r>
            <a:rPr lang="en-US"/>
            <a:t>Who gave me my reproductive organs with which I can procreate? Did I create my ability to procreate or is it a blessing from Above? </a:t>
          </a:r>
        </a:p>
      </dgm:t>
    </dgm:pt>
    <dgm:pt modelId="{36180F1A-B130-4CE5-BE5D-F3B0220BAF5E}" type="parTrans" cxnId="{9CA73DEC-0F2E-4078-B737-2C12251A125B}">
      <dgm:prSet/>
      <dgm:spPr/>
      <dgm:t>
        <a:bodyPr/>
        <a:lstStyle/>
        <a:p>
          <a:endParaRPr lang="en-US"/>
        </a:p>
      </dgm:t>
    </dgm:pt>
    <dgm:pt modelId="{50DF7196-66A8-4C74-8642-C7952B3A415F}" type="sibTrans" cxnId="{9CA73DEC-0F2E-4078-B737-2C12251A125B}">
      <dgm:prSet/>
      <dgm:spPr/>
      <dgm:t>
        <a:bodyPr/>
        <a:lstStyle/>
        <a:p>
          <a:endParaRPr lang="en-US"/>
        </a:p>
      </dgm:t>
    </dgm:pt>
    <dgm:pt modelId="{48D63D79-C96E-4B24-9DAC-80B115CFA1F9}">
      <dgm:prSet/>
      <dgm:spPr/>
      <dgm:t>
        <a:bodyPr/>
        <a:lstStyle/>
        <a:p>
          <a:r>
            <a:rPr lang="en-US" dirty="0"/>
            <a:t>Who gave me a spouse with which I can unite in marriage? With my own sexual organs do I choose to reproduce? Do my children and spouse belong to me or to my and their Creator? </a:t>
          </a:r>
        </a:p>
      </dgm:t>
    </dgm:pt>
    <dgm:pt modelId="{23B1F933-18C4-478A-9E6B-F2BEAD680C4F}" type="parTrans" cxnId="{04D99A20-DF0F-427E-8112-9716D2BB8327}">
      <dgm:prSet/>
      <dgm:spPr/>
      <dgm:t>
        <a:bodyPr/>
        <a:lstStyle/>
        <a:p>
          <a:endParaRPr lang="en-US"/>
        </a:p>
      </dgm:t>
    </dgm:pt>
    <dgm:pt modelId="{0FF9F837-276C-4679-90F0-E660D5BE34A9}" type="sibTrans" cxnId="{04D99A20-DF0F-427E-8112-9716D2BB8327}">
      <dgm:prSet/>
      <dgm:spPr/>
      <dgm:t>
        <a:bodyPr/>
        <a:lstStyle/>
        <a:p>
          <a:endParaRPr lang="en-US"/>
        </a:p>
      </dgm:t>
    </dgm:pt>
    <dgm:pt modelId="{1F9A36DC-AB53-46EB-866B-5844369F4503}">
      <dgm:prSet/>
      <dgm:spPr/>
      <dgm:t>
        <a:bodyPr/>
        <a:lstStyle/>
        <a:p>
          <a:r>
            <a:rPr lang="en-US"/>
            <a:t>How can my humility help me to better control my lust so that I can choose and pursue a path of Unity over division using my sexual organs?</a:t>
          </a:r>
        </a:p>
      </dgm:t>
    </dgm:pt>
    <dgm:pt modelId="{D271A301-3870-44AD-821D-1C47BB44080B}" type="parTrans" cxnId="{A93A272F-A616-474F-96F0-BF6080ECD779}">
      <dgm:prSet/>
      <dgm:spPr/>
      <dgm:t>
        <a:bodyPr/>
        <a:lstStyle/>
        <a:p>
          <a:endParaRPr lang="en-US"/>
        </a:p>
      </dgm:t>
    </dgm:pt>
    <dgm:pt modelId="{6E0470EF-3416-425A-8005-1B0D05E296BA}" type="sibTrans" cxnId="{A93A272F-A616-474F-96F0-BF6080ECD779}">
      <dgm:prSet/>
      <dgm:spPr/>
      <dgm:t>
        <a:bodyPr/>
        <a:lstStyle/>
        <a:p>
          <a:endParaRPr lang="en-US"/>
        </a:p>
      </dgm:t>
    </dgm:pt>
    <dgm:pt modelId="{71357BB1-2674-4B5B-8D85-009BD128C2B0}">
      <dgm:prSet/>
      <dgm:spPr/>
      <dgm:t>
        <a:bodyPr/>
        <a:lstStyle/>
        <a:p>
          <a:r>
            <a:rPr lang="en-US" dirty="0"/>
            <a:t>How can my humility help me to refrain from my desire to control others so that I can have a better relationship with my partner: in respect and selfless love while giving them space to grow?</a:t>
          </a:r>
        </a:p>
      </dgm:t>
    </dgm:pt>
    <dgm:pt modelId="{4D52AFC6-AB76-44FF-9EBB-7DA35865A8C1}" type="parTrans" cxnId="{4759A01F-63C9-47ED-BF27-E06EE47BB5CB}">
      <dgm:prSet/>
      <dgm:spPr/>
      <dgm:t>
        <a:bodyPr/>
        <a:lstStyle/>
        <a:p>
          <a:endParaRPr lang="en-US"/>
        </a:p>
      </dgm:t>
    </dgm:pt>
    <dgm:pt modelId="{EB94BC38-E865-4CBF-8ABB-60368BA9EE47}" type="sibTrans" cxnId="{4759A01F-63C9-47ED-BF27-E06EE47BB5CB}">
      <dgm:prSet/>
      <dgm:spPr/>
      <dgm:t>
        <a:bodyPr/>
        <a:lstStyle/>
        <a:p>
          <a:endParaRPr lang="en-US"/>
        </a:p>
      </dgm:t>
    </dgm:pt>
    <dgm:pt modelId="{2D256859-CFD2-4DB3-A9E0-579067EF4A8A}">
      <dgm:prSet/>
      <dgm:spPr/>
      <dgm:t>
        <a:bodyPr/>
        <a:lstStyle/>
        <a:p>
          <a:r>
            <a:rPr lang="en-US" dirty="0"/>
            <a:t>How can my humility help give me to overcome my ego and therefore my lust- so that I can become more grateful to my Creator through using my blessings to become more creative in a way that glorifies Him rather than myself? </a:t>
          </a:r>
        </a:p>
      </dgm:t>
    </dgm:pt>
    <dgm:pt modelId="{9E1E6452-5EFE-4244-9BB2-E4F463EBA3E1}" type="parTrans" cxnId="{2FF3CF1F-5510-4A63-8731-15FE4D85CFC5}">
      <dgm:prSet/>
      <dgm:spPr/>
      <dgm:t>
        <a:bodyPr/>
        <a:lstStyle/>
        <a:p>
          <a:endParaRPr lang="en-US"/>
        </a:p>
      </dgm:t>
    </dgm:pt>
    <dgm:pt modelId="{D3FF728B-82C6-4A39-9E1B-B6E2CF66F069}" type="sibTrans" cxnId="{2FF3CF1F-5510-4A63-8731-15FE4D85CFC5}">
      <dgm:prSet/>
      <dgm:spPr/>
      <dgm:t>
        <a:bodyPr/>
        <a:lstStyle/>
        <a:p>
          <a:endParaRPr lang="en-US"/>
        </a:p>
      </dgm:t>
    </dgm:pt>
    <dgm:pt modelId="{ECB41B53-18C3-FE4D-8D90-F4BAAD045F52}">
      <dgm:prSet/>
      <dgm:spPr/>
      <dgm:t>
        <a:bodyPr/>
        <a:lstStyle/>
        <a:p>
          <a:r>
            <a:rPr lang="en-US" dirty="0"/>
            <a:t>To Whom do my sexual organs belong? To me or my Creator?</a:t>
          </a:r>
        </a:p>
      </dgm:t>
    </dgm:pt>
    <dgm:pt modelId="{EC2C518A-C2EA-1343-B3E1-81FE921CEE8D}" type="parTrans" cxnId="{89FA829D-AE04-1443-87DD-7367B2C3E6E4}">
      <dgm:prSet/>
      <dgm:spPr/>
      <dgm:t>
        <a:bodyPr/>
        <a:lstStyle/>
        <a:p>
          <a:endParaRPr lang="en-GB"/>
        </a:p>
      </dgm:t>
    </dgm:pt>
    <dgm:pt modelId="{17FF13B4-8641-A04B-9D68-ED946DF10782}" type="sibTrans" cxnId="{89FA829D-AE04-1443-87DD-7367B2C3E6E4}">
      <dgm:prSet/>
      <dgm:spPr/>
      <dgm:t>
        <a:bodyPr/>
        <a:lstStyle/>
        <a:p>
          <a:endParaRPr lang="en-GB"/>
        </a:p>
      </dgm:t>
    </dgm:pt>
    <dgm:pt modelId="{9C7BC3A9-88C0-A148-9D71-29E9B7056C43}" type="pres">
      <dgm:prSet presAssocID="{4A3EA997-0CD4-4F52-A964-6CA18F4964D9}" presName="diagram" presStyleCnt="0">
        <dgm:presLayoutVars>
          <dgm:dir/>
          <dgm:resizeHandles val="exact"/>
        </dgm:presLayoutVars>
      </dgm:prSet>
      <dgm:spPr/>
    </dgm:pt>
    <dgm:pt modelId="{265A3E4D-4475-6B44-B897-8A247F0EB4C6}" type="pres">
      <dgm:prSet presAssocID="{BF7F0A75-B822-41B9-A4E1-67AF6AD9BA56}" presName="node" presStyleLbl="node1" presStyleIdx="0" presStyleCnt="6">
        <dgm:presLayoutVars>
          <dgm:bulletEnabled val="1"/>
        </dgm:presLayoutVars>
      </dgm:prSet>
      <dgm:spPr/>
    </dgm:pt>
    <dgm:pt modelId="{DA993886-48B3-2741-8307-9D6C148862C0}" type="pres">
      <dgm:prSet presAssocID="{50DF7196-66A8-4C74-8642-C7952B3A415F}" presName="sibTrans" presStyleCnt="0"/>
      <dgm:spPr/>
    </dgm:pt>
    <dgm:pt modelId="{7CF0BAF9-1016-CD48-8911-C7A88523805F}" type="pres">
      <dgm:prSet presAssocID="{48D63D79-C96E-4B24-9DAC-80B115CFA1F9}" presName="node" presStyleLbl="node1" presStyleIdx="1" presStyleCnt="6">
        <dgm:presLayoutVars>
          <dgm:bulletEnabled val="1"/>
        </dgm:presLayoutVars>
      </dgm:prSet>
      <dgm:spPr/>
    </dgm:pt>
    <dgm:pt modelId="{92C6BB60-1FFB-1249-94EE-8EE325CEC5AC}" type="pres">
      <dgm:prSet presAssocID="{0FF9F837-276C-4679-90F0-E660D5BE34A9}" presName="sibTrans" presStyleCnt="0"/>
      <dgm:spPr/>
    </dgm:pt>
    <dgm:pt modelId="{F9FC7BBD-E4AB-9D4F-BFC9-A1965901D0FA}" type="pres">
      <dgm:prSet presAssocID="{1F9A36DC-AB53-46EB-866B-5844369F4503}" presName="node" presStyleLbl="node1" presStyleIdx="2" presStyleCnt="6">
        <dgm:presLayoutVars>
          <dgm:bulletEnabled val="1"/>
        </dgm:presLayoutVars>
      </dgm:prSet>
      <dgm:spPr/>
    </dgm:pt>
    <dgm:pt modelId="{DFF5FDAD-EB5B-6848-AEE6-6AFC8B2D42E2}" type="pres">
      <dgm:prSet presAssocID="{6E0470EF-3416-425A-8005-1B0D05E296BA}" presName="sibTrans" presStyleCnt="0"/>
      <dgm:spPr/>
    </dgm:pt>
    <dgm:pt modelId="{F5155587-F367-1F4E-847A-175378C771A8}" type="pres">
      <dgm:prSet presAssocID="{71357BB1-2674-4B5B-8D85-009BD128C2B0}" presName="node" presStyleLbl="node1" presStyleIdx="3" presStyleCnt="6">
        <dgm:presLayoutVars>
          <dgm:bulletEnabled val="1"/>
        </dgm:presLayoutVars>
      </dgm:prSet>
      <dgm:spPr/>
    </dgm:pt>
    <dgm:pt modelId="{4D2A1285-3823-0545-9F34-2FE6CC53189F}" type="pres">
      <dgm:prSet presAssocID="{EB94BC38-E865-4CBF-8ABB-60368BA9EE47}" presName="sibTrans" presStyleCnt="0"/>
      <dgm:spPr/>
    </dgm:pt>
    <dgm:pt modelId="{26C6F620-1984-4F49-8F40-BD427658F50C}" type="pres">
      <dgm:prSet presAssocID="{2D256859-CFD2-4DB3-A9E0-579067EF4A8A}" presName="node" presStyleLbl="node1" presStyleIdx="4" presStyleCnt="6">
        <dgm:presLayoutVars>
          <dgm:bulletEnabled val="1"/>
        </dgm:presLayoutVars>
      </dgm:prSet>
      <dgm:spPr/>
    </dgm:pt>
    <dgm:pt modelId="{F4A7A2ED-68E7-D84A-B8D9-0E501BB91F79}" type="pres">
      <dgm:prSet presAssocID="{D3FF728B-82C6-4A39-9E1B-B6E2CF66F069}" presName="sibTrans" presStyleCnt="0"/>
      <dgm:spPr/>
    </dgm:pt>
    <dgm:pt modelId="{C90F9B6D-FE63-C14D-A469-D82195C61616}" type="pres">
      <dgm:prSet presAssocID="{ECB41B53-18C3-FE4D-8D90-F4BAAD045F52}" presName="node" presStyleLbl="node1" presStyleIdx="5" presStyleCnt="6">
        <dgm:presLayoutVars>
          <dgm:bulletEnabled val="1"/>
        </dgm:presLayoutVars>
      </dgm:prSet>
      <dgm:spPr/>
    </dgm:pt>
  </dgm:ptLst>
  <dgm:cxnLst>
    <dgm:cxn modelId="{4759A01F-63C9-47ED-BF27-E06EE47BB5CB}" srcId="{4A3EA997-0CD4-4F52-A964-6CA18F4964D9}" destId="{71357BB1-2674-4B5B-8D85-009BD128C2B0}" srcOrd="3" destOrd="0" parTransId="{4D52AFC6-AB76-44FF-9EBB-7DA35865A8C1}" sibTransId="{EB94BC38-E865-4CBF-8ABB-60368BA9EE47}"/>
    <dgm:cxn modelId="{2FF3CF1F-5510-4A63-8731-15FE4D85CFC5}" srcId="{4A3EA997-0CD4-4F52-A964-6CA18F4964D9}" destId="{2D256859-CFD2-4DB3-A9E0-579067EF4A8A}" srcOrd="4" destOrd="0" parTransId="{9E1E6452-5EFE-4244-9BB2-E4F463EBA3E1}" sibTransId="{D3FF728B-82C6-4A39-9E1B-B6E2CF66F069}"/>
    <dgm:cxn modelId="{04D99A20-DF0F-427E-8112-9716D2BB8327}" srcId="{4A3EA997-0CD4-4F52-A964-6CA18F4964D9}" destId="{48D63D79-C96E-4B24-9DAC-80B115CFA1F9}" srcOrd="1" destOrd="0" parTransId="{23B1F933-18C4-478A-9E6B-F2BEAD680C4F}" sibTransId="{0FF9F837-276C-4679-90F0-E660D5BE34A9}"/>
    <dgm:cxn modelId="{A93A272F-A616-474F-96F0-BF6080ECD779}" srcId="{4A3EA997-0CD4-4F52-A964-6CA18F4964D9}" destId="{1F9A36DC-AB53-46EB-866B-5844369F4503}" srcOrd="2" destOrd="0" parTransId="{D271A301-3870-44AD-821D-1C47BB44080B}" sibTransId="{6E0470EF-3416-425A-8005-1B0D05E296BA}"/>
    <dgm:cxn modelId="{4E23EE4C-ED10-8B45-BA26-E68703BED76C}" type="presOf" srcId="{ECB41B53-18C3-FE4D-8D90-F4BAAD045F52}" destId="{C90F9B6D-FE63-C14D-A469-D82195C61616}" srcOrd="0" destOrd="0" presId="urn:microsoft.com/office/officeart/2005/8/layout/default"/>
    <dgm:cxn modelId="{11BA115C-4384-224D-9162-582635312621}" type="presOf" srcId="{2D256859-CFD2-4DB3-A9E0-579067EF4A8A}" destId="{26C6F620-1984-4F49-8F40-BD427658F50C}" srcOrd="0" destOrd="0" presId="urn:microsoft.com/office/officeart/2005/8/layout/default"/>
    <dgm:cxn modelId="{5380AD6A-E96E-684F-9BEF-1E00F1EAC56D}" type="presOf" srcId="{BF7F0A75-B822-41B9-A4E1-67AF6AD9BA56}" destId="{265A3E4D-4475-6B44-B897-8A247F0EB4C6}" srcOrd="0" destOrd="0" presId="urn:microsoft.com/office/officeart/2005/8/layout/default"/>
    <dgm:cxn modelId="{201D268B-3FAD-1A45-9C9B-12F6832F7EF9}" type="presOf" srcId="{48D63D79-C96E-4B24-9DAC-80B115CFA1F9}" destId="{7CF0BAF9-1016-CD48-8911-C7A88523805F}" srcOrd="0" destOrd="0" presId="urn:microsoft.com/office/officeart/2005/8/layout/default"/>
    <dgm:cxn modelId="{89FA829D-AE04-1443-87DD-7367B2C3E6E4}" srcId="{4A3EA997-0CD4-4F52-A964-6CA18F4964D9}" destId="{ECB41B53-18C3-FE4D-8D90-F4BAAD045F52}" srcOrd="5" destOrd="0" parTransId="{EC2C518A-C2EA-1343-B3E1-81FE921CEE8D}" sibTransId="{17FF13B4-8641-A04B-9D68-ED946DF10782}"/>
    <dgm:cxn modelId="{AE500BB3-F8A9-0F48-B284-7DDDE0C2A5DD}" type="presOf" srcId="{4A3EA997-0CD4-4F52-A964-6CA18F4964D9}" destId="{9C7BC3A9-88C0-A148-9D71-29E9B7056C43}" srcOrd="0" destOrd="0" presId="urn:microsoft.com/office/officeart/2005/8/layout/default"/>
    <dgm:cxn modelId="{2079EBE7-D8CD-1741-AFB7-55454E59F120}" type="presOf" srcId="{1F9A36DC-AB53-46EB-866B-5844369F4503}" destId="{F9FC7BBD-E4AB-9D4F-BFC9-A1965901D0FA}" srcOrd="0" destOrd="0" presId="urn:microsoft.com/office/officeart/2005/8/layout/default"/>
    <dgm:cxn modelId="{9CA73DEC-0F2E-4078-B737-2C12251A125B}" srcId="{4A3EA997-0CD4-4F52-A964-6CA18F4964D9}" destId="{BF7F0A75-B822-41B9-A4E1-67AF6AD9BA56}" srcOrd="0" destOrd="0" parTransId="{36180F1A-B130-4CE5-BE5D-F3B0220BAF5E}" sibTransId="{50DF7196-66A8-4C74-8642-C7952B3A415F}"/>
    <dgm:cxn modelId="{480C9BFE-ADD5-3241-B19B-D7030C488120}" type="presOf" srcId="{71357BB1-2674-4B5B-8D85-009BD128C2B0}" destId="{F5155587-F367-1F4E-847A-175378C771A8}" srcOrd="0" destOrd="0" presId="urn:microsoft.com/office/officeart/2005/8/layout/default"/>
    <dgm:cxn modelId="{ED92748C-204A-D04D-8C04-59E241759A40}" type="presParOf" srcId="{9C7BC3A9-88C0-A148-9D71-29E9B7056C43}" destId="{265A3E4D-4475-6B44-B897-8A247F0EB4C6}" srcOrd="0" destOrd="0" presId="urn:microsoft.com/office/officeart/2005/8/layout/default"/>
    <dgm:cxn modelId="{3736E094-42AC-4042-9405-5F559297584B}" type="presParOf" srcId="{9C7BC3A9-88C0-A148-9D71-29E9B7056C43}" destId="{DA993886-48B3-2741-8307-9D6C148862C0}" srcOrd="1" destOrd="0" presId="urn:microsoft.com/office/officeart/2005/8/layout/default"/>
    <dgm:cxn modelId="{45FABEC6-65AC-9344-80BB-5413D6722F10}" type="presParOf" srcId="{9C7BC3A9-88C0-A148-9D71-29E9B7056C43}" destId="{7CF0BAF9-1016-CD48-8911-C7A88523805F}" srcOrd="2" destOrd="0" presId="urn:microsoft.com/office/officeart/2005/8/layout/default"/>
    <dgm:cxn modelId="{2357C84D-A3E8-2C43-B5DB-C5484721DA8A}" type="presParOf" srcId="{9C7BC3A9-88C0-A148-9D71-29E9B7056C43}" destId="{92C6BB60-1FFB-1249-94EE-8EE325CEC5AC}" srcOrd="3" destOrd="0" presId="urn:microsoft.com/office/officeart/2005/8/layout/default"/>
    <dgm:cxn modelId="{177E5924-9FEE-C34F-8FD6-0597B6F7FA0C}" type="presParOf" srcId="{9C7BC3A9-88C0-A148-9D71-29E9B7056C43}" destId="{F9FC7BBD-E4AB-9D4F-BFC9-A1965901D0FA}" srcOrd="4" destOrd="0" presId="urn:microsoft.com/office/officeart/2005/8/layout/default"/>
    <dgm:cxn modelId="{647F9CEA-72F2-3A49-8B4F-91B800525F88}" type="presParOf" srcId="{9C7BC3A9-88C0-A148-9D71-29E9B7056C43}" destId="{DFF5FDAD-EB5B-6848-AEE6-6AFC8B2D42E2}" srcOrd="5" destOrd="0" presId="urn:microsoft.com/office/officeart/2005/8/layout/default"/>
    <dgm:cxn modelId="{BD9D1DA8-AAFF-1F4B-9830-6FAE1F37B58D}" type="presParOf" srcId="{9C7BC3A9-88C0-A148-9D71-29E9B7056C43}" destId="{F5155587-F367-1F4E-847A-175378C771A8}" srcOrd="6" destOrd="0" presId="urn:microsoft.com/office/officeart/2005/8/layout/default"/>
    <dgm:cxn modelId="{EA1A310F-58B6-1C4B-B4D0-BC6014E2B627}" type="presParOf" srcId="{9C7BC3A9-88C0-A148-9D71-29E9B7056C43}" destId="{4D2A1285-3823-0545-9F34-2FE6CC53189F}" srcOrd="7" destOrd="0" presId="urn:microsoft.com/office/officeart/2005/8/layout/default"/>
    <dgm:cxn modelId="{F5950585-F203-D64D-B2AB-85C46EF31369}" type="presParOf" srcId="{9C7BC3A9-88C0-A148-9D71-29E9B7056C43}" destId="{26C6F620-1984-4F49-8F40-BD427658F50C}" srcOrd="8" destOrd="0" presId="urn:microsoft.com/office/officeart/2005/8/layout/default"/>
    <dgm:cxn modelId="{8551D349-9A53-3440-82F4-26779F9D3F40}" type="presParOf" srcId="{9C7BC3A9-88C0-A148-9D71-29E9B7056C43}" destId="{F4A7A2ED-68E7-D84A-B8D9-0E501BB91F79}" srcOrd="9" destOrd="0" presId="urn:microsoft.com/office/officeart/2005/8/layout/default"/>
    <dgm:cxn modelId="{79ACC00A-CDB9-F945-8E8B-EA323F2BF801}" type="presParOf" srcId="{9C7BC3A9-88C0-A148-9D71-29E9B7056C43}" destId="{C90F9B6D-FE63-C14D-A469-D82195C6161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880171-AFFC-429B-850A-49270C351FB5}"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718D0DF-E905-435D-8DB9-7EDFA491833F}">
      <dgm:prSet/>
      <dgm:spPr/>
      <dgm:t>
        <a:bodyPr/>
        <a:lstStyle/>
        <a:p>
          <a:r>
            <a:rPr lang="en-US"/>
            <a:t>With my own brain do I choose to think? With my own mind do I choose to reason? Who made this brain of mine? Is my brain indestructible? </a:t>
          </a:r>
        </a:p>
      </dgm:t>
    </dgm:pt>
    <dgm:pt modelId="{ADD6C171-ACF7-41A7-8852-2F745DAB287B}" type="parTrans" cxnId="{F13CB1FB-F6ED-460F-BAF8-4E3967326B55}">
      <dgm:prSet/>
      <dgm:spPr/>
      <dgm:t>
        <a:bodyPr/>
        <a:lstStyle/>
        <a:p>
          <a:endParaRPr lang="en-US"/>
        </a:p>
      </dgm:t>
    </dgm:pt>
    <dgm:pt modelId="{9C98F8CB-7652-4207-9017-C38F0AB21B08}" type="sibTrans" cxnId="{F13CB1FB-F6ED-460F-BAF8-4E3967326B55}">
      <dgm:prSet/>
      <dgm:spPr/>
      <dgm:t>
        <a:bodyPr/>
        <a:lstStyle/>
        <a:p>
          <a:endParaRPr lang="en-US"/>
        </a:p>
      </dgm:t>
    </dgm:pt>
    <dgm:pt modelId="{4FB90FFC-981F-45E7-BD2A-89E0A88873DA}">
      <dgm:prSet/>
      <dgm:spPr/>
      <dgm:t>
        <a:bodyPr/>
        <a:lstStyle/>
        <a:p>
          <a:r>
            <a:rPr lang="en-US"/>
            <a:t>Did I create my brain or is it a blessing that I can use to help me out of my darkness?</a:t>
          </a:r>
        </a:p>
      </dgm:t>
    </dgm:pt>
    <dgm:pt modelId="{E1C6B471-06D6-489D-8DC4-01B0A856ADC9}" type="parTrans" cxnId="{63A1CFE4-971A-41D2-82A7-A330FAA6F286}">
      <dgm:prSet/>
      <dgm:spPr/>
      <dgm:t>
        <a:bodyPr/>
        <a:lstStyle/>
        <a:p>
          <a:endParaRPr lang="en-US"/>
        </a:p>
      </dgm:t>
    </dgm:pt>
    <dgm:pt modelId="{1C086F8A-D54C-4BC1-988D-18B3CB6FE44C}" type="sibTrans" cxnId="{63A1CFE4-971A-41D2-82A7-A330FAA6F286}">
      <dgm:prSet/>
      <dgm:spPr/>
      <dgm:t>
        <a:bodyPr/>
        <a:lstStyle/>
        <a:p>
          <a:endParaRPr lang="en-US"/>
        </a:p>
      </dgm:t>
    </dgm:pt>
    <dgm:pt modelId="{0FCFB50C-8CA4-435E-8421-43EAF329CFA7}">
      <dgm:prSet/>
      <dgm:spPr/>
      <dgm:t>
        <a:bodyPr/>
        <a:lstStyle/>
        <a:p>
          <a:r>
            <a:rPr lang="en-US"/>
            <a:t>Do I have the ability to choose what I remember and what I forget? Do I have control over my dementia? Do I have control over my ability to forget my childhood or past traumas? </a:t>
          </a:r>
        </a:p>
      </dgm:t>
    </dgm:pt>
    <dgm:pt modelId="{F3BAE37B-86C3-4F38-80C8-BA176F2BF35C}" type="parTrans" cxnId="{9818E176-0DF4-42CD-BFFF-D58F57FF5F59}">
      <dgm:prSet/>
      <dgm:spPr/>
      <dgm:t>
        <a:bodyPr/>
        <a:lstStyle/>
        <a:p>
          <a:endParaRPr lang="en-US"/>
        </a:p>
      </dgm:t>
    </dgm:pt>
    <dgm:pt modelId="{178AC02D-C37C-4B60-9719-85C288E9D1E2}" type="sibTrans" cxnId="{9818E176-0DF4-42CD-BFFF-D58F57FF5F59}">
      <dgm:prSet/>
      <dgm:spPr/>
      <dgm:t>
        <a:bodyPr/>
        <a:lstStyle/>
        <a:p>
          <a:endParaRPr lang="en-US"/>
        </a:p>
      </dgm:t>
    </dgm:pt>
    <dgm:pt modelId="{41BD7C81-A695-4C40-87B5-B72ADED446DA}">
      <dgm:prSet/>
      <dgm:spPr/>
      <dgm:t>
        <a:bodyPr/>
        <a:lstStyle/>
        <a:p>
          <a:r>
            <a:rPr lang="en-US"/>
            <a:t>How can my humility help me to let go of the memories that cause me anxiety through becoming more able to forgive and understand from another’s perspective through self reflection? </a:t>
          </a:r>
        </a:p>
      </dgm:t>
    </dgm:pt>
    <dgm:pt modelId="{6ADEBC4E-457F-4CB9-BCE2-1B84245A86EE}" type="parTrans" cxnId="{86412927-54BD-4166-A27F-5320648A4A4D}">
      <dgm:prSet/>
      <dgm:spPr/>
      <dgm:t>
        <a:bodyPr/>
        <a:lstStyle/>
        <a:p>
          <a:endParaRPr lang="en-US"/>
        </a:p>
      </dgm:t>
    </dgm:pt>
    <dgm:pt modelId="{09FD706C-84F6-4754-8244-492294B9F912}" type="sibTrans" cxnId="{86412927-54BD-4166-A27F-5320648A4A4D}">
      <dgm:prSet/>
      <dgm:spPr/>
      <dgm:t>
        <a:bodyPr/>
        <a:lstStyle/>
        <a:p>
          <a:endParaRPr lang="en-US"/>
        </a:p>
      </dgm:t>
    </dgm:pt>
    <dgm:pt modelId="{8047C918-6620-4816-8917-B67ACB6356D7}">
      <dgm:prSet/>
      <dgm:spPr/>
      <dgm:t>
        <a:bodyPr/>
        <a:lstStyle/>
        <a:p>
          <a:r>
            <a:rPr lang="en-US" dirty="0"/>
            <a:t>How can my humility help me choose to use my brain in a way that can help me seek and find Truth, through knowledge, wisdom, and understanding?</a:t>
          </a:r>
        </a:p>
      </dgm:t>
    </dgm:pt>
    <dgm:pt modelId="{AFA160B4-386D-4452-AE74-1EBA67273D06}" type="parTrans" cxnId="{3D67DEEA-0026-4C11-BAD3-9882737C9100}">
      <dgm:prSet/>
      <dgm:spPr/>
      <dgm:t>
        <a:bodyPr/>
        <a:lstStyle/>
        <a:p>
          <a:endParaRPr lang="en-US"/>
        </a:p>
      </dgm:t>
    </dgm:pt>
    <dgm:pt modelId="{A84CD9FA-9855-4D7F-A130-EA7D0C87840C}" type="sibTrans" cxnId="{3D67DEEA-0026-4C11-BAD3-9882737C9100}">
      <dgm:prSet/>
      <dgm:spPr/>
      <dgm:t>
        <a:bodyPr/>
        <a:lstStyle/>
        <a:p>
          <a:endParaRPr lang="en-US"/>
        </a:p>
      </dgm:t>
    </dgm:pt>
    <dgm:pt modelId="{EE832E3E-DE96-4577-B7B3-E9496ED1ED2A}">
      <dgm:prSet/>
      <dgm:spPr/>
      <dgm:t>
        <a:bodyPr/>
        <a:lstStyle/>
        <a:p>
          <a:r>
            <a:rPr lang="en-US"/>
            <a:t>How can I question truth without my brain? Do I think that I can depend on my brain alone? Does my brain not need the blood from the pumping heart in order to sustain itself? What is knowledge without understanding? What is wisdom without love? How can my humility help me to not rely on my mind alone when seeking to get closer to Truth? </a:t>
          </a:r>
        </a:p>
      </dgm:t>
    </dgm:pt>
    <dgm:pt modelId="{5E5D3680-EA34-4BAA-95FC-CE403465A65F}" type="parTrans" cxnId="{684C099F-4503-4615-AD7A-3A5902550408}">
      <dgm:prSet/>
      <dgm:spPr/>
      <dgm:t>
        <a:bodyPr/>
        <a:lstStyle/>
        <a:p>
          <a:endParaRPr lang="en-US"/>
        </a:p>
      </dgm:t>
    </dgm:pt>
    <dgm:pt modelId="{A0D3170B-5D5C-4C34-AEB7-0B5C62774554}" type="sibTrans" cxnId="{684C099F-4503-4615-AD7A-3A5902550408}">
      <dgm:prSet/>
      <dgm:spPr/>
      <dgm:t>
        <a:bodyPr/>
        <a:lstStyle/>
        <a:p>
          <a:endParaRPr lang="en-US"/>
        </a:p>
      </dgm:t>
    </dgm:pt>
    <dgm:pt modelId="{F5E17353-DA2A-4D11-9F92-F3F41C5801E2}">
      <dgm:prSet/>
      <dgm:spPr/>
      <dgm:t>
        <a:bodyPr/>
        <a:lstStyle/>
        <a:p>
          <a:r>
            <a:rPr lang="en-US" dirty="0"/>
            <a:t>How can my humility help me to use my free will and freedom to ‘think’ in a way that helps me surrender to a Will that is Higher than my own will? How can my humility help me use my brain to find out what is ‘right’ from ‘wrong?’</a:t>
          </a:r>
        </a:p>
      </dgm:t>
    </dgm:pt>
    <dgm:pt modelId="{27927DBB-0A7A-46EA-8A4C-C6C44A734E03}" type="parTrans" cxnId="{214E8388-8663-446E-A0C7-8533BC9CE784}">
      <dgm:prSet/>
      <dgm:spPr/>
      <dgm:t>
        <a:bodyPr/>
        <a:lstStyle/>
        <a:p>
          <a:endParaRPr lang="en-US"/>
        </a:p>
      </dgm:t>
    </dgm:pt>
    <dgm:pt modelId="{D2931ADE-6B4D-47CE-BF1E-CD5665FA849F}" type="sibTrans" cxnId="{214E8388-8663-446E-A0C7-8533BC9CE784}">
      <dgm:prSet/>
      <dgm:spPr/>
      <dgm:t>
        <a:bodyPr/>
        <a:lstStyle/>
        <a:p>
          <a:endParaRPr lang="en-US"/>
        </a:p>
      </dgm:t>
    </dgm:pt>
    <dgm:pt modelId="{12582661-998C-5E42-8088-09527D635FC4}" type="pres">
      <dgm:prSet presAssocID="{85880171-AFFC-429B-850A-49270C351FB5}" presName="diagram" presStyleCnt="0">
        <dgm:presLayoutVars>
          <dgm:dir/>
          <dgm:resizeHandles val="exact"/>
        </dgm:presLayoutVars>
      </dgm:prSet>
      <dgm:spPr/>
    </dgm:pt>
    <dgm:pt modelId="{3FD40258-0DAA-EE47-A5A9-4692696E69DE}" type="pres">
      <dgm:prSet presAssocID="{5718D0DF-E905-435D-8DB9-7EDFA491833F}" presName="node" presStyleLbl="node1" presStyleIdx="0" presStyleCnt="7">
        <dgm:presLayoutVars>
          <dgm:bulletEnabled val="1"/>
        </dgm:presLayoutVars>
      </dgm:prSet>
      <dgm:spPr/>
    </dgm:pt>
    <dgm:pt modelId="{553A0325-9CDF-6349-B311-759B828E6B79}" type="pres">
      <dgm:prSet presAssocID="{9C98F8CB-7652-4207-9017-C38F0AB21B08}" presName="sibTrans" presStyleCnt="0"/>
      <dgm:spPr/>
    </dgm:pt>
    <dgm:pt modelId="{8A0E7830-38C1-F442-A460-34B6F9E0D2FC}" type="pres">
      <dgm:prSet presAssocID="{4FB90FFC-981F-45E7-BD2A-89E0A88873DA}" presName="node" presStyleLbl="node1" presStyleIdx="1" presStyleCnt="7">
        <dgm:presLayoutVars>
          <dgm:bulletEnabled val="1"/>
        </dgm:presLayoutVars>
      </dgm:prSet>
      <dgm:spPr/>
    </dgm:pt>
    <dgm:pt modelId="{787D741C-9DC0-3844-9FA1-EC4133936A76}" type="pres">
      <dgm:prSet presAssocID="{1C086F8A-D54C-4BC1-988D-18B3CB6FE44C}" presName="sibTrans" presStyleCnt="0"/>
      <dgm:spPr/>
    </dgm:pt>
    <dgm:pt modelId="{79040FC5-D049-C041-9B4F-CE7B707831C1}" type="pres">
      <dgm:prSet presAssocID="{0FCFB50C-8CA4-435E-8421-43EAF329CFA7}" presName="node" presStyleLbl="node1" presStyleIdx="2" presStyleCnt="7">
        <dgm:presLayoutVars>
          <dgm:bulletEnabled val="1"/>
        </dgm:presLayoutVars>
      </dgm:prSet>
      <dgm:spPr/>
    </dgm:pt>
    <dgm:pt modelId="{F32AF613-D9A9-A14F-9F0F-B19DAA12FADA}" type="pres">
      <dgm:prSet presAssocID="{178AC02D-C37C-4B60-9719-85C288E9D1E2}" presName="sibTrans" presStyleCnt="0"/>
      <dgm:spPr/>
    </dgm:pt>
    <dgm:pt modelId="{6A3A08B6-22A2-2B47-BA3D-B56A2343CD54}" type="pres">
      <dgm:prSet presAssocID="{41BD7C81-A695-4C40-87B5-B72ADED446DA}" presName="node" presStyleLbl="node1" presStyleIdx="3" presStyleCnt="7">
        <dgm:presLayoutVars>
          <dgm:bulletEnabled val="1"/>
        </dgm:presLayoutVars>
      </dgm:prSet>
      <dgm:spPr/>
    </dgm:pt>
    <dgm:pt modelId="{E28EE264-89EC-9A49-B554-B6DAD48780E5}" type="pres">
      <dgm:prSet presAssocID="{09FD706C-84F6-4754-8244-492294B9F912}" presName="sibTrans" presStyleCnt="0"/>
      <dgm:spPr/>
    </dgm:pt>
    <dgm:pt modelId="{A626F17F-6151-D347-9CA8-213700069733}" type="pres">
      <dgm:prSet presAssocID="{8047C918-6620-4816-8917-B67ACB6356D7}" presName="node" presStyleLbl="node1" presStyleIdx="4" presStyleCnt="7">
        <dgm:presLayoutVars>
          <dgm:bulletEnabled val="1"/>
        </dgm:presLayoutVars>
      </dgm:prSet>
      <dgm:spPr/>
    </dgm:pt>
    <dgm:pt modelId="{A6FBDB2A-7166-EA47-A158-565AC0AB6456}" type="pres">
      <dgm:prSet presAssocID="{A84CD9FA-9855-4D7F-A130-EA7D0C87840C}" presName="sibTrans" presStyleCnt="0"/>
      <dgm:spPr/>
    </dgm:pt>
    <dgm:pt modelId="{BE5CB34C-372B-A14C-8EDF-D80D7F89EEC8}" type="pres">
      <dgm:prSet presAssocID="{EE832E3E-DE96-4577-B7B3-E9496ED1ED2A}" presName="node" presStyleLbl="node1" presStyleIdx="5" presStyleCnt="7">
        <dgm:presLayoutVars>
          <dgm:bulletEnabled val="1"/>
        </dgm:presLayoutVars>
      </dgm:prSet>
      <dgm:spPr/>
    </dgm:pt>
    <dgm:pt modelId="{FEC0DE5C-0C85-7A4D-91DB-84B84CE154C3}" type="pres">
      <dgm:prSet presAssocID="{A0D3170B-5D5C-4C34-AEB7-0B5C62774554}" presName="sibTrans" presStyleCnt="0"/>
      <dgm:spPr/>
    </dgm:pt>
    <dgm:pt modelId="{EF5AC2E8-14AA-D84D-A2BC-A6658910556E}" type="pres">
      <dgm:prSet presAssocID="{F5E17353-DA2A-4D11-9F92-F3F41C5801E2}" presName="node" presStyleLbl="node1" presStyleIdx="6" presStyleCnt="7">
        <dgm:presLayoutVars>
          <dgm:bulletEnabled val="1"/>
        </dgm:presLayoutVars>
      </dgm:prSet>
      <dgm:spPr/>
    </dgm:pt>
  </dgm:ptLst>
  <dgm:cxnLst>
    <dgm:cxn modelId="{1F947715-50F4-C640-A002-A30969E26CE9}" type="presOf" srcId="{0FCFB50C-8CA4-435E-8421-43EAF329CFA7}" destId="{79040FC5-D049-C041-9B4F-CE7B707831C1}" srcOrd="0" destOrd="0" presId="urn:microsoft.com/office/officeart/2005/8/layout/default"/>
    <dgm:cxn modelId="{308D611B-7B4B-8D44-AD82-B515D53ADE3F}" type="presOf" srcId="{8047C918-6620-4816-8917-B67ACB6356D7}" destId="{A626F17F-6151-D347-9CA8-213700069733}" srcOrd="0" destOrd="0" presId="urn:microsoft.com/office/officeart/2005/8/layout/default"/>
    <dgm:cxn modelId="{86412927-54BD-4166-A27F-5320648A4A4D}" srcId="{85880171-AFFC-429B-850A-49270C351FB5}" destId="{41BD7C81-A695-4C40-87B5-B72ADED446DA}" srcOrd="3" destOrd="0" parTransId="{6ADEBC4E-457F-4CB9-BCE2-1B84245A86EE}" sibTransId="{09FD706C-84F6-4754-8244-492294B9F912}"/>
    <dgm:cxn modelId="{F814B83D-35F1-3E45-817E-1D2D36A06CAC}" type="presOf" srcId="{EE832E3E-DE96-4577-B7B3-E9496ED1ED2A}" destId="{BE5CB34C-372B-A14C-8EDF-D80D7F89EEC8}" srcOrd="0" destOrd="0" presId="urn:microsoft.com/office/officeart/2005/8/layout/default"/>
    <dgm:cxn modelId="{9818E176-0DF4-42CD-BFFF-D58F57FF5F59}" srcId="{85880171-AFFC-429B-850A-49270C351FB5}" destId="{0FCFB50C-8CA4-435E-8421-43EAF329CFA7}" srcOrd="2" destOrd="0" parTransId="{F3BAE37B-86C3-4F38-80C8-BA176F2BF35C}" sibTransId="{178AC02D-C37C-4B60-9719-85C288E9D1E2}"/>
    <dgm:cxn modelId="{214E8388-8663-446E-A0C7-8533BC9CE784}" srcId="{85880171-AFFC-429B-850A-49270C351FB5}" destId="{F5E17353-DA2A-4D11-9F92-F3F41C5801E2}" srcOrd="6" destOrd="0" parTransId="{27927DBB-0A7A-46EA-8A4C-C6C44A734E03}" sibTransId="{D2931ADE-6B4D-47CE-BF1E-CD5665FA849F}"/>
    <dgm:cxn modelId="{684C099F-4503-4615-AD7A-3A5902550408}" srcId="{85880171-AFFC-429B-850A-49270C351FB5}" destId="{EE832E3E-DE96-4577-B7B3-E9496ED1ED2A}" srcOrd="5" destOrd="0" parTransId="{5E5D3680-EA34-4BAA-95FC-CE403465A65F}" sibTransId="{A0D3170B-5D5C-4C34-AEB7-0B5C62774554}"/>
    <dgm:cxn modelId="{844C6FA3-9CBF-DB48-A3BA-1EF13789A649}" type="presOf" srcId="{5718D0DF-E905-435D-8DB9-7EDFA491833F}" destId="{3FD40258-0DAA-EE47-A5A9-4692696E69DE}" srcOrd="0" destOrd="0" presId="urn:microsoft.com/office/officeart/2005/8/layout/default"/>
    <dgm:cxn modelId="{4AAFFFBA-8411-FE49-9346-89C356D67371}" type="presOf" srcId="{4FB90FFC-981F-45E7-BD2A-89E0A88873DA}" destId="{8A0E7830-38C1-F442-A460-34B6F9E0D2FC}" srcOrd="0" destOrd="0" presId="urn:microsoft.com/office/officeart/2005/8/layout/default"/>
    <dgm:cxn modelId="{642D13DB-7C90-6340-AD1D-75D196C9E135}" type="presOf" srcId="{85880171-AFFC-429B-850A-49270C351FB5}" destId="{12582661-998C-5E42-8088-09527D635FC4}" srcOrd="0" destOrd="0" presId="urn:microsoft.com/office/officeart/2005/8/layout/default"/>
    <dgm:cxn modelId="{63A1CFE4-971A-41D2-82A7-A330FAA6F286}" srcId="{85880171-AFFC-429B-850A-49270C351FB5}" destId="{4FB90FFC-981F-45E7-BD2A-89E0A88873DA}" srcOrd="1" destOrd="0" parTransId="{E1C6B471-06D6-489D-8DC4-01B0A856ADC9}" sibTransId="{1C086F8A-D54C-4BC1-988D-18B3CB6FE44C}"/>
    <dgm:cxn modelId="{24833DE9-215E-0649-BE39-29237AAC12EB}" type="presOf" srcId="{41BD7C81-A695-4C40-87B5-B72ADED446DA}" destId="{6A3A08B6-22A2-2B47-BA3D-B56A2343CD54}" srcOrd="0" destOrd="0" presId="urn:microsoft.com/office/officeart/2005/8/layout/default"/>
    <dgm:cxn modelId="{3D67DEEA-0026-4C11-BAD3-9882737C9100}" srcId="{85880171-AFFC-429B-850A-49270C351FB5}" destId="{8047C918-6620-4816-8917-B67ACB6356D7}" srcOrd="4" destOrd="0" parTransId="{AFA160B4-386D-4452-AE74-1EBA67273D06}" sibTransId="{A84CD9FA-9855-4D7F-A130-EA7D0C87840C}"/>
    <dgm:cxn modelId="{A48642F5-F5DC-8048-B2A0-7F87CD538CD1}" type="presOf" srcId="{F5E17353-DA2A-4D11-9F92-F3F41C5801E2}" destId="{EF5AC2E8-14AA-D84D-A2BC-A6658910556E}" srcOrd="0" destOrd="0" presId="urn:microsoft.com/office/officeart/2005/8/layout/default"/>
    <dgm:cxn modelId="{F13CB1FB-F6ED-460F-BAF8-4E3967326B55}" srcId="{85880171-AFFC-429B-850A-49270C351FB5}" destId="{5718D0DF-E905-435D-8DB9-7EDFA491833F}" srcOrd="0" destOrd="0" parTransId="{ADD6C171-ACF7-41A7-8852-2F745DAB287B}" sibTransId="{9C98F8CB-7652-4207-9017-C38F0AB21B08}"/>
    <dgm:cxn modelId="{F29FFE94-9181-0D4B-AE33-42D482858BFB}" type="presParOf" srcId="{12582661-998C-5E42-8088-09527D635FC4}" destId="{3FD40258-0DAA-EE47-A5A9-4692696E69DE}" srcOrd="0" destOrd="0" presId="urn:microsoft.com/office/officeart/2005/8/layout/default"/>
    <dgm:cxn modelId="{F53A02FD-8829-E245-A6A9-0A7B81A8D49C}" type="presParOf" srcId="{12582661-998C-5E42-8088-09527D635FC4}" destId="{553A0325-9CDF-6349-B311-759B828E6B79}" srcOrd="1" destOrd="0" presId="urn:microsoft.com/office/officeart/2005/8/layout/default"/>
    <dgm:cxn modelId="{D2740F33-435D-1C42-984E-81A0C5342F42}" type="presParOf" srcId="{12582661-998C-5E42-8088-09527D635FC4}" destId="{8A0E7830-38C1-F442-A460-34B6F9E0D2FC}" srcOrd="2" destOrd="0" presId="urn:microsoft.com/office/officeart/2005/8/layout/default"/>
    <dgm:cxn modelId="{3D414A24-024D-BF45-800D-E9EE37A5F635}" type="presParOf" srcId="{12582661-998C-5E42-8088-09527D635FC4}" destId="{787D741C-9DC0-3844-9FA1-EC4133936A76}" srcOrd="3" destOrd="0" presId="urn:microsoft.com/office/officeart/2005/8/layout/default"/>
    <dgm:cxn modelId="{5816362B-529A-7844-BA58-6233718DFC94}" type="presParOf" srcId="{12582661-998C-5E42-8088-09527D635FC4}" destId="{79040FC5-D049-C041-9B4F-CE7B707831C1}" srcOrd="4" destOrd="0" presId="urn:microsoft.com/office/officeart/2005/8/layout/default"/>
    <dgm:cxn modelId="{D00500FF-03FC-D64E-B166-C321D6A231EB}" type="presParOf" srcId="{12582661-998C-5E42-8088-09527D635FC4}" destId="{F32AF613-D9A9-A14F-9F0F-B19DAA12FADA}" srcOrd="5" destOrd="0" presId="urn:microsoft.com/office/officeart/2005/8/layout/default"/>
    <dgm:cxn modelId="{3E8E668F-7282-4A49-AEF4-D65AB8AACFB8}" type="presParOf" srcId="{12582661-998C-5E42-8088-09527D635FC4}" destId="{6A3A08B6-22A2-2B47-BA3D-B56A2343CD54}" srcOrd="6" destOrd="0" presId="urn:microsoft.com/office/officeart/2005/8/layout/default"/>
    <dgm:cxn modelId="{F14CF97B-829B-A540-867A-8D34E55B94B3}" type="presParOf" srcId="{12582661-998C-5E42-8088-09527D635FC4}" destId="{E28EE264-89EC-9A49-B554-B6DAD48780E5}" srcOrd="7" destOrd="0" presId="urn:microsoft.com/office/officeart/2005/8/layout/default"/>
    <dgm:cxn modelId="{385DE389-F229-3C4C-8923-1712E34B499A}" type="presParOf" srcId="{12582661-998C-5E42-8088-09527D635FC4}" destId="{A626F17F-6151-D347-9CA8-213700069733}" srcOrd="8" destOrd="0" presId="urn:microsoft.com/office/officeart/2005/8/layout/default"/>
    <dgm:cxn modelId="{57770AA7-E520-124E-AEC1-1981B7605DB4}" type="presParOf" srcId="{12582661-998C-5E42-8088-09527D635FC4}" destId="{A6FBDB2A-7166-EA47-A158-565AC0AB6456}" srcOrd="9" destOrd="0" presId="urn:microsoft.com/office/officeart/2005/8/layout/default"/>
    <dgm:cxn modelId="{55551ED5-8BC7-0146-B719-DE7586B1C66D}" type="presParOf" srcId="{12582661-998C-5E42-8088-09527D635FC4}" destId="{BE5CB34C-372B-A14C-8EDF-D80D7F89EEC8}" srcOrd="10" destOrd="0" presId="urn:microsoft.com/office/officeart/2005/8/layout/default"/>
    <dgm:cxn modelId="{F650B896-7561-B44D-848D-0A3DDC2991E7}" type="presParOf" srcId="{12582661-998C-5E42-8088-09527D635FC4}" destId="{FEC0DE5C-0C85-7A4D-91DB-84B84CE154C3}" srcOrd="11" destOrd="0" presId="urn:microsoft.com/office/officeart/2005/8/layout/default"/>
    <dgm:cxn modelId="{25930431-FB46-2A4C-8991-6556260A9704}" type="presParOf" srcId="{12582661-998C-5E42-8088-09527D635FC4}" destId="{EF5AC2E8-14AA-D84D-A2BC-A6658910556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85B29-6A19-714A-A42A-71B7AAEAC322}">
      <dsp:nvSpPr>
        <dsp:cNvPr id="0" name=""/>
        <dsp:cNvSpPr/>
      </dsp:nvSpPr>
      <dsp:spPr>
        <a:xfrm>
          <a:off x="0" y="1404"/>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What do I understand by ‘Humility?’</a:t>
          </a:r>
        </a:p>
      </dsp:txBody>
      <dsp:txXfrm>
        <a:off x="0" y="1404"/>
        <a:ext cx="2808563" cy="1685138"/>
      </dsp:txXfrm>
    </dsp:sp>
    <dsp:sp modelId="{D904766F-618B-C64E-8132-4F169BE54AB1}">
      <dsp:nvSpPr>
        <dsp:cNvPr id="0" name=""/>
        <dsp:cNvSpPr/>
      </dsp:nvSpPr>
      <dsp:spPr>
        <a:xfrm>
          <a:off x="3089420" y="1404"/>
          <a:ext cx="2808563" cy="168513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Why is my Humility important?</a:t>
          </a:r>
        </a:p>
      </dsp:txBody>
      <dsp:txXfrm>
        <a:off x="3089420" y="1404"/>
        <a:ext cx="2808563" cy="1685138"/>
      </dsp:txXfrm>
    </dsp:sp>
    <dsp:sp modelId="{B5ADED89-6B8C-E84F-8E19-A3BB76A4878A}">
      <dsp:nvSpPr>
        <dsp:cNvPr id="0" name=""/>
        <dsp:cNvSpPr/>
      </dsp:nvSpPr>
      <dsp:spPr>
        <a:xfrm>
          <a:off x="6178840" y="1404"/>
          <a:ext cx="2808563" cy="168513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How can my Humility help me?</a:t>
          </a:r>
        </a:p>
      </dsp:txBody>
      <dsp:txXfrm>
        <a:off x="6178840" y="1404"/>
        <a:ext cx="2808563" cy="1685138"/>
      </dsp:txXfrm>
    </dsp:sp>
    <dsp:sp modelId="{51E6593D-C303-D646-8B26-725244FC8E71}">
      <dsp:nvSpPr>
        <dsp:cNvPr id="0" name=""/>
        <dsp:cNvSpPr/>
      </dsp:nvSpPr>
      <dsp:spPr>
        <a:xfrm>
          <a:off x="0" y="1967398"/>
          <a:ext cx="2808563" cy="168513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Help can my humility help others?</a:t>
          </a:r>
        </a:p>
      </dsp:txBody>
      <dsp:txXfrm>
        <a:off x="0" y="1967398"/>
        <a:ext cx="2808563" cy="1685138"/>
      </dsp:txXfrm>
    </dsp:sp>
    <dsp:sp modelId="{79BBD2E6-C23D-A74D-94E9-C7E7C5971D04}">
      <dsp:nvSpPr>
        <dsp:cNvPr id="0" name=""/>
        <dsp:cNvSpPr/>
      </dsp:nvSpPr>
      <dsp:spPr>
        <a:xfrm>
          <a:off x="3089420" y="1967398"/>
          <a:ext cx="2808563" cy="168513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How can my Humility help my relationships?</a:t>
          </a:r>
        </a:p>
      </dsp:txBody>
      <dsp:txXfrm>
        <a:off x="3089420" y="1967398"/>
        <a:ext cx="2808563" cy="1685138"/>
      </dsp:txXfrm>
    </dsp:sp>
    <dsp:sp modelId="{55AFD1A1-AD28-F349-91A3-0C0C7DD90E87}">
      <dsp:nvSpPr>
        <dsp:cNvPr id="0" name=""/>
        <dsp:cNvSpPr/>
      </dsp:nvSpPr>
      <dsp:spPr>
        <a:xfrm>
          <a:off x="6178840" y="1967398"/>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How can I become more humble?</a:t>
          </a:r>
        </a:p>
      </dsp:txBody>
      <dsp:txXfrm>
        <a:off x="6178840" y="1967398"/>
        <a:ext cx="2808563" cy="1685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5B9A2-A6C4-1642-ABB9-E5B450A22E38}">
      <dsp:nvSpPr>
        <dsp:cNvPr id="0" name=""/>
        <dsp:cNvSpPr/>
      </dsp:nvSpPr>
      <dsp:spPr>
        <a:xfrm>
          <a:off x="1436107" y="2283"/>
          <a:ext cx="2957428" cy="2957428"/>
        </a:xfrm>
        <a:prstGeom prst="ellips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cap="all"/>
          </a:pPr>
          <a:r>
            <a:rPr lang="en-US" sz="1300" kern="1200"/>
            <a:t>With my own mouth do I speak that which is Truth? </a:t>
          </a:r>
        </a:p>
      </dsp:txBody>
      <dsp:txXfrm>
        <a:off x="1869212" y="435388"/>
        <a:ext cx="2091218" cy="2091218"/>
      </dsp:txXfrm>
    </dsp:sp>
    <dsp:sp modelId="{1A7829E1-8FEB-0840-83F0-BBBE75378C13}">
      <dsp:nvSpPr>
        <dsp:cNvPr id="0" name=""/>
        <dsp:cNvSpPr/>
      </dsp:nvSpPr>
      <dsp:spPr>
        <a:xfrm rot="5400000">
          <a:off x="4637523" y="1089138"/>
          <a:ext cx="1035100" cy="783718"/>
        </a:xfrm>
        <a:prstGeom prst="triangl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A380EDD9-FDDB-0347-B2C3-8E0AC1B7C95C}">
      <dsp:nvSpPr>
        <dsp:cNvPr id="0" name=""/>
        <dsp:cNvSpPr/>
      </dsp:nvSpPr>
      <dsp:spPr>
        <a:xfrm>
          <a:off x="5872250" y="2283"/>
          <a:ext cx="2957428" cy="2957428"/>
        </a:xfrm>
        <a:prstGeom prst="ellipse">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t>How can my humility help to sweeten the harshness and bitterness of my speech through words of kindness and forgiveness and mercy, seeking peace and unity rather than destruction?</a:t>
          </a:r>
        </a:p>
      </dsp:txBody>
      <dsp:txXfrm>
        <a:off x="6305355" y="435388"/>
        <a:ext cx="2091218" cy="20912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44CBE-F0D6-4B4A-BDAA-9B50FB294481}">
      <dsp:nvSpPr>
        <dsp:cNvPr id="0" name=""/>
        <dsp:cNvSpPr/>
      </dsp:nvSpPr>
      <dsp:spPr>
        <a:xfrm>
          <a:off x="0" y="137452"/>
          <a:ext cx="6832212" cy="1221548"/>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With my own breath do I choose to breathe? Or is the Breath of my Creator?</a:t>
          </a:r>
        </a:p>
      </dsp:txBody>
      <dsp:txXfrm>
        <a:off x="59631" y="197083"/>
        <a:ext cx="6712950" cy="1102286"/>
      </dsp:txXfrm>
    </dsp:sp>
    <dsp:sp modelId="{47A42257-D653-EA46-8550-5F49E38B524F}">
      <dsp:nvSpPr>
        <dsp:cNvPr id="0" name=""/>
        <dsp:cNvSpPr/>
      </dsp:nvSpPr>
      <dsp:spPr>
        <a:xfrm>
          <a:off x="0" y="1393560"/>
          <a:ext cx="6832212" cy="1221548"/>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How can my Humility help me to unite with each breath to The One that gives me Life and therefore to the rest of creation? </a:t>
          </a:r>
        </a:p>
      </dsp:txBody>
      <dsp:txXfrm>
        <a:off x="59631" y="1453191"/>
        <a:ext cx="6712950" cy="1102286"/>
      </dsp:txXfrm>
    </dsp:sp>
    <dsp:sp modelId="{7B357AE3-145E-9C44-B91D-8B8C9CFB7E23}">
      <dsp:nvSpPr>
        <dsp:cNvPr id="0" name=""/>
        <dsp:cNvSpPr/>
      </dsp:nvSpPr>
      <dsp:spPr>
        <a:xfrm>
          <a:off x="0" y="2649669"/>
          <a:ext cx="6832212" cy="1221548"/>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Who Created the air that I breathe? Did I create it? Who created the earth, the air, the water, and the fire which enables me to breathe? Was all of this created for me? What am I supposed to do with it all? Am I the only one that breathes the air around me? Or do I have to share it with others? How can my humility help me to unite with all creation in Peace and surrender - through remembering our Same Source through the Breath of Life itself?  </a:t>
          </a:r>
        </a:p>
      </dsp:txBody>
      <dsp:txXfrm>
        <a:off x="59631" y="2709300"/>
        <a:ext cx="6712950" cy="1102286"/>
      </dsp:txXfrm>
    </dsp:sp>
    <dsp:sp modelId="{84A5F436-6C53-F744-9380-B85C1DEC05BC}">
      <dsp:nvSpPr>
        <dsp:cNvPr id="0" name=""/>
        <dsp:cNvSpPr/>
      </dsp:nvSpPr>
      <dsp:spPr>
        <a:xfrm>
          <a:off x="0" y="3905778"/>
          <a:ext cx="6832212" cy="1221548"/>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How do I choose to live each moment of life in gratitude and awe? How can my humility help me to show more appreciation for Life itself by using my blessings to help benefit others rather than just myself? How can my humility help me become more grateful with each and every Breath that I take? </a:t>
          </a:r>
        </a:p>
      </dsp:txBody>
      <dsp:txXfrm>
        <a:off x="59631" y="3965409"/>
        <a:ext cx="6712950" cy="11022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D9D31-A1CB-F24B-8E4C-BE61288DCA6B}">
      <dsp:nvSpPr>
        <dsp:cNvPr id="0" name=""/>
        <dsp:cNvSpPr/>
      </dsp:nvSpPr>
      <dsp:spPr>
        <a:xfrm>
          <a:off x="0" y="375279"/>
          <a:ext cx="6832212" cy="221247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actually belongs to me? What do I own of my bodily self that is only dependent on myself?</a:t>
          </a:r>
        </a:p>
      </dsp:txBody>
      <dsp:txXfrm>
        <a:off x="108004" y="483283"/>
        <a:ext cx="6616204" cy="1996462"/>
      </dsp:txXfrm>
    </dsp:sp>
    <dsp:sp modelId="{15FD4357-F210-5F4E-9B11-BFC0B3C93622}">
      <dsp:nvSpPr>
        <dsp:cNvPr id="0" name=""/>
        <dsp:cNvSpPr/>
      </dsp:nvSpPr>
      <dsp:spPr>
        <a:xfrm>
          <a:off x="0" y="2677029"/>
          <a:ext cx="6832212" cy="221247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do I own of my physical wealth that I am not able to lose or spend? What is mine of this worldly life that is not temporary?</a:t>
          </a:r>
        </a:p>
      </dsp:txBody>
      <dsp:txXfrm>
        <a:off x="108004" y="2785033"/>
        <a:ext cx="6616204" cy="19964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DE7F6-7A14-0F4B-B7B4-81594B9436BF}">
      <dsp:nvSpPr>
        <dsp:cNvPr id="0" name=""/>
        <dsp:cNvSpPr/>
      </dsp:nvSpPr>
      <dsp:spPr>
        <a:xfrm>
          <a:off x="0" y="351524"/>
          <a:ext cx="8987404" cy="95099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Does my choice not belong to me? Is my free will not ‘mine’? Is that which I choose to do with that which is on loan to me not something that can lead me to eternity? </a:t>
          </a:r>
        </a:p>
      </dsp:txBody>
      <dsp:txXfrm>
        <a:off x="46424" y="397948"/>
        <a:ext cx="8894556" cy="858142"/>
      </dsp:txXfrm>
    </dsp:sp>
    <dsp:sp modelId="{DC58A62B-EBCC-6449-8116-3AEDCB95F78A}">
      <dsp:nvSpPr>
        <dsp:cNvPr id="0" name=""/>
        <dsp:cNvSpPr/>
      </dsp:nvSpPr>
      <dsp:spPr>
        <a:xfrm>
          <a:off x="0" y="1351475"/>
          <a:ext cx="8987404" cy="95099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type of eternity will my decisions lead me to? One of pain and suffering and despair and regret? Or one of Peace and joy and happiness?</a:t>
          </a:r>
        </a:p>
      </dsp:txBody>
      <dsp:txXfrm>
        <a:off x="46424" y="1397899"/>
        <a:ext cx="8894556" cy="858142"/>
      </dsp:txXfrm>
    </dsp:sp>
    <dsp:sp modelId="{C29A9266-760D-354E-84FB-7C818E0D0885}">
      <dsp:nvSpPr>
        <dsp:cNvPr id="0" name=""/>
        <dsp:cNvSpPr/>
      </dsp:nvSpPr>
      <dsp:spPr>
        <a:xfrm>
          <a:off x="0" y="2351425"/>
          <a:ext cx="8987404" cy="95099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can my humility help me to help me make better choices in this physical world so that I can transform that which is a temporary satisfaction –a brief delusion-  into something which benefits all humanity in love and peace forever?</a:t>
          </a:r>
        </a:p>
      </dsp:txBody>
      <dsp:txXfrm>
        <a:off x="46424" y="2397849"/>
        <a:ext cx="8894556" cy="8581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A6563-E036-4C4B-9F1E-F138D719992E}">
      <dsp:nvSpPr>
        <dsp:cNvPr id="0" name=""/>
        <dsp:cNvSpPr/>
      </dsp:nvSpPr>
      <dsp:spPr>
        <a:xfrm>
          <a:off x="0" y="2750514"/>
          <a:ext cx="8987404" cy="90278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How can my humility bring me to ‘feel’ the souls of others and the pain and hardship and suffering that they feel rather than just numbing my pain and hiding away from this responsibility? How can the feeling of another’s pain help bring out the compassion and empathy within me so that I become more willing and able and perseverant in trying to help relieve their suffering? How can I feel the pain and suffering of others if I do not value their importance? How can I value their importance if I value my own importance above that of others? </a:t>
          </a:r>
        </a:p>
      </dsp:txBody>
      <dsp:txXfrm>
        <a:off x="0" y="2750514"/>
        <a:ext cx="8987404" cy="902780"/>
      </dsp:txXfrm>
    </dsp:sp>
    <dsp:sp modelId="{5E7339D8-24D0-C64B-8DAF-50D04196B34E}">
      <dsp:nvSpPr>
        <dsp:cNvPr id="0" name=""/>
        <dsp:cNvSpPr/>
      </dsp:nvSpPr>
      <dsp:spPr>
        <a:xfrm rot="10800000">
          <a:off x="0" y="1375580"/>
          <a:ext cx="8987404" cy="1388476"/>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How can my humility bring me to ‘hear’ the cry of help of others and become more likely and willing and able to help them? How can I hear and therefore help others if I do not value their importance? How can I value their importance if I value my own importance above that of others? </a:t>
          </a:r>
        </a:p>
      </dsp:txBody>
      <dsp:txXfrm rot="10800000">
        <a:off x="0" y="1375580"/>
        <a:ext cx="8987404" cy="902190"/>
      </dsp:txXfrm>
    </dsp:sp>
    <dsp:sp modelId="{779145D5-8106-C740-8811-CEDAB0D7A7A8}">
      <dsp:nvSpPr>
        <dsp:cNvPr id="0" name=""/>
        <dsp:cNvSpPr/>
      </dsp:nvSpPr>
      <dsp:spPr>
        <a:xfrm rot="10800000">
          <a:off x="0" y="645"/>
          <a:ext cx="8987404" cy="1388476"/>
        </a:xfrm>
        <a:prstGeom prst="upArrowCallou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How can my humility bring me to ‘see’ the souls of others instead of seeing straight through them with the eyes that only see myself? How can I see and therefore help others if I do not value their importance? How can I value their importance if I value my own importance above that of others? </a:t>
          </a:r>
        </a:p>
      </dsp:txBody>
      <dsp:txXfrm rot="10800000">
        <a:off x="0" y="645"/>
        <a:ext cx="8987404" cy="9021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4871C-ECB4-AB42-8EE4-96483D5C2C24}">
      <dsp:nvSpPr>
        <dsp:cNvPr id="0" name=""/>
        <dsp:cNvSpPr/>
      </dsp:nvSpPr>
      <dsp:spPr>
        <a:xfrm>
          <a:off x="0" y="81498"/>
          <a:ext cx="8915400" cy="17857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Can not my humility bring me to a Higher Connection? Is this same Higher Connection not also the Higher connection of other souls too? So through my humility am I not able to connect better with others through my own connection to their (and my) Creator? Does this not also mean that others can also connect better to me through them too connecting directly through their Source of Life and Existence? </a:t>
          </a:r>
        </a:p>
      </dsp:txBody>
      <dsp:txXfrm>
        <a:off x="87171" y="168669"/>
        <a:ext cx="8741058" cy="1611370"/>
      </dsp:txXfrm>
    </dsp:sp>
    <dsp:sp modelId="{A80EEFD4-413B-1845-A7D2-D12BB73D86A5}">
      <dsp:nvSpPr>
        <dsp:cNvPr id="0" name=""/>
        <dsp:cNvSpPr/>
      </dsp:nvSpPr>
      <dsp:spPr>
        <a:xfrm>
          <a:off x="0" y="1910411"/>
          <a:ext cx="8915400" cy="178571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I love my fellow human as myself, without valuing their importance as the same or above that of my own? How can I do this if I value my own importance higher than that of others? Does not everyone have a value in this world? Does not every soul have something they can give? Can we not learn from everything and everyone around us? Is not everyone able to be both a student and a teacher? Is not our Creator the ultimate Teacher and humanity the student? How can my humility help me to connect with others on this same ‘student’ plain?</a:t>
          </a:r>
        </a:p>
      </dsp:txBody>
      <dsp:txXfrm>
        <a:off x="87171" y="1997582"/>
        <a:ext cx="8741058" cy="16113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D88D-34A6-294D-A502-501B9F84D10F}">
      <dsp:nvSpPr>
        <dsp:cNvPr id="0" name=""/>
        <dsp:cNvSpPr/>
      </dsp:nvSpPr>
      <dsp:spPr>
        <a:xfrm>
          <a:off x="0" y="69720"/>
          <a:ext cx="8987404" cy="26383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How can my humility help me to have a better relationship with:</a:t>
          </a:r>
        </a:p>
      </dsp:txBody>
      <dsp:txXfrm>
        <a:off x="12879" y="82599"/>
        <a:ext cx="8961646" cy="238077"/>
      </dsp:txXfrm>
    </dsp:sp>
    <dsp:sp modelId="{0BB29FF5-059C-664E-9FEF-DD7D43627334}">
      <dsp:nvSpPr>
        <dsp:cNvPr id="0" name=""/>
        <dsp:cNvSpPr/>
      </dsp:nvSpPr>
      <dsp:spPr>
        <a:xfrm>
          <a:off x="0" y="365235"/>
          <a:ext cx="8987404" cy="263835"/>
        </a:xfrm>
        <a:prstGeom prst="roundRect">
          <a:avLst/>
        </a:prstGeom>
        <a:gradFill rotWithShape="0">
          <a:gsLst>
            <a:gs pos="0">
              <a:schemeClr val="accent2">
                <a:hueOff val="41197"/>
                <a:satOff val="-4363"/>
                <a:lumOff val="-107"/>
                <a:alphaOff val="0"/>
                <a:tint val="96000"/>
                <a:lumMod val="104000"/>
              </a:schemeClr>
            </a:gs>
            <a:gs pos="100000">
              <a:schemeClr val="accent2">
                <a:hueOff val="41197"/>
                <a:satOff val="-4363"/>
                <a:lumOff val="-10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Creator?</a:t>
          </a:r>
        </a:p>
      </dsp:txBody>
      <dsp:txXfrm>
        <a:off x="12879" y="378114"/>
        <a:ext cx="8961646" cy="238077"/>
      </dsp:txXfrm>
    </dsp:sp>
    <dsp:sp modelId="{CAB77D6E-827F-BD44-8EE7-2BD27810AA58}">
      <dsp:nvSpPr>
        <dsp:cNvPr id="0" name=""/>
        <dsp:cNvSpPr/>
      </dsp:nvSpPr>
      <dsp:spPr>
        <a:xfrm>
          <a:off x="0" y="660750"/>
          <a:ext cx="8987404" cy="263835"/>
        </a:xfrm>
        <a:prstGeom prst="roundRect">
          <a:avLst/>
        </a:prstGeom>
        <a:gradFill rotWithShape="0">
          <a:gsLst>
            <a:gs pos="0">
              <a:schemeClr val="accent2">
                <a:hueOff val="82394"/>
                <a:satOff val="-8726"/>
                <a:lumOff val="-214"/>
                <a:alphaOff val="0"/>
                <a:tint val="96000"/>
                <a:lumMod val="104000"/>
              </a:schemeClr>
            </a:gs>
            <a:gs pos="100000">
              <a:schemeClr val="accent2">
                <a:hueOff val="82394"/>
                <a:satOff val="-8726"/>
                <a:lumOff val="-21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Spouse?</a:t>
          </a:r>
        </a:p>
      </dsp:txBody>
      <dsp:txXfrm>
        <a:off x="12879" y="673629"/>
        <a:ext cx="8961646" cy="238077"/>
      </dsp:txXfrm>
    </dsp:sp>
    <dsp:sp modelId="{8E9317D3-BCDE-8341-BF3C-792B7D76474B}">
      <dsp:nvSpPr>
        <dsp:cNvPr id="0" name=""/>
        <dsp:cNvSpPr/>
      </dsp:nvSpPr>
      <dsp:spPr>
        <a:xfrm>
          <a:off x="0" y="956265"/>
          <a:ext cx="8987404" cy="263835"/>
        </a:xfrm>
        <a:prstGeom prst="roundRect">
          <a:avLst/>
        </a:prstGeom>
        <a:gradFill rotWithShape="0">
          <a:gsLst>
            <a:gs pos="0">
              <a:schemeClr val="accent2">
                <a:hueOff val="123590"/>
                <a:satOff val="-13089"/>
                <a:lumOff val="-321"/>
                <a:alphaOff val="0"/>
                <a:tint val="96000"/>
                <a:lumMod val="104000"/>
              </a:schemeClr>
            </a:gs>
            <a:gs pos="100000">
              <a:schemeClr val="accent2">
                <a:hueOff val="123590"/>
                <a:satOff val="-13089"/>
                <a:lumOff val="-32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Children?</a:t>
          </a:r>
        </a:p>
      </dsp:txBody>
      <dsp:txXfrm>
        <a:off x="12879" y="969144"/>
        <a:ext cx="8961646" cy="238077"/>
      </dsp:txXfrm>
    </dsp:sp>
    <dsp:sp modelId="{EC6824AA-DFB7-1F4D-B72D-3952B8917F56}">
      <dsp:nvSpPr>
        <dsp:cNvPr id="0" name=""/>
        <dsp:cNvSpPr/>
      </dsp:nvSpPr>
      <dsp:spPr>
        <a:xfrm>
          <a:off x="0" y="1251780"/>
          <a:ext cx="8987404" cy="263835"/>
        </a:xfrm>
        <a:prstGeom prst="roundRect">
          <a:avLst/>
        </a:prstGeom>
        <a:gradFill rotWithShape="0">
          <a:gsLst>
            <a:gs pos="0">
              <a:schemeClr val="accent2">
                <a:hueOff val="164787"/>
                <a:satOff val="-17452"/>
                <a:lumOff val="-428"/>
                <a:alphaOff val="0"/>
                <a:tint val="96000"/>
                <a:lumMod val="104000"/>
              </a:schemeClr>
            </a:gs>
            <a:gs pos="100000">
              <a:schemeClr val="accent2">
                <a:hueOff val="164787"/>
                <a:satOff val="-17452"/>
                <a:lumOff val="-42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Parents?</a:t>
          </a:r>
        </a:p>
      </dsp:txBody>
      <dsp:txXfrm>
        <a:off x="12879" y="1264659"/>
        <a:ext cx="8961646" cy="238077"/>
      </dsp:txXfrm>
    </dsp:sp>
    <dsp:sp modelId="{6413FB51-589D-5D40-A558-9FB10F53CFC1}">
      <dsp:nvSpPr>
        <dsp:cNvPr id="0" name=""/>
        <dsp:cNvSpPr/>
      </dsp:nvSpPr>
      <dsp:spPr>
        <a:xfrm>
          <a:off x="0" y="1547295"/>
          <a:ext cx="8987404" cy="263835"/>
        </a:xfrm>
        <a:prstGeom prst="roundRect">
          <a:avLst/>
        </a:prstGeom>
        <a:gradFill rotWithShape="0">
          <a:gsLst>
            <a:gs pos="0">
              <a:schemeClr val="accent2">
                <a:hueOff val="205984"/>
                <a:satOff val="-21815"/>
                <a:lumOff val="-535"/>
                <a:alphaOff val="0"/>
                <a:tint val="96000"/>
                <a:lumMod val="104000"/>
              </a:schemeClr>
            </a:gs>
            <a:gs pos="100000">
              <a:schemeClr val="accent2">
                <a:hueOff val="205984"/>
                <a:satOff val="-21815"/>
                <a:lumOff val="-53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Siblings/other relatives?</a:t>
          </a:r>
        </a:p>
      </dsp:txBody>
      <dsp:txXfrm>
        <a:off x="12879" y="1560174"/>
        <a:ext cx="8961646" cy="238077"/>
      </dsp:txXfrm>
    </dsp:sp>
    <dsp:sp modelId="{6B0DC758-2199-5243-BCB5-AE292C714DA0}">
      <dsp:nvSpPr>
        <dsp:cNvPr id="0" name=""/>
        <dsp:cNvSpPr/>
      </dsp:nvSpPr>
      <dsp:spPr>
        <a:xfrm>
          <a:off x="0" y="1842810"/>
          <a:ext cx="8987404" cy="263835"/>
        </a:xfrm>
        <a:prstGeom prst="roundRect">
          <a:avLst/>
        </a:prstGeom>
        <a:gradFill rotWithShape="0">
          <a:gsLst>
            <a:gs pos="0">
              <a:schemeClr val="accent2">
                <a:hueOff val="247181"/>
                <a:satOff val="-26178"/>
                <a:lumOff val="-641"/>
                <a:alphaOff val="0"/>
                <a:tint val="96000"/>
                <a:lumMod val="104000"/>
              </a:schemeClr>
            </a:gs>
            <a:gs pos="100000">
              <a:schemeClr val="accent2">
                <a:hueOff val="247181"/>
                <a:satOff val="-26178"/>
                <a:lumOff val="-6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Friends?</a:t>
          </a:r>
        </a:p>
      </dsp:txBody>
      <dsp:txXfrm>
        <a:off x="12879" y="1855689"/>
        <a:ext cx="8961646" cy="238077"/>
      </dsp:txXfrm>
    </dsp:sp>
    <dsp:sp modelId="{B369B53E-159A-DA44-952B-691E267A4CB4}">
      <dsp:nvSpPr>
        <dsp:cNvPr id="0" name=""/>
        <dsp:cNvSpPr/>
      </dsp:nvSpPr>
      <dsp:spPr>
        <a:xfrm>
          <a:off x="0" y="2138325"/>
          <a:ext cx="8987404" cy="263835"/>
        </a:xfrm>
        <a:prstGeom prst="roundRect">
          <a:avLst/>
        </a:prstGeom>
        <a:gradFill rotWithShape="0">
          <a:gsLst>
            <a:gs pos="0">
              <a:schemeClr val="accent2">
                <a:hueOff val="288378"/>
                <a:satOff val="-30541"/>
                <a:lumOff val="-748"/>
                <a:alphaOff val="0"/>
                <a:tint val="96000"/>
                <a:lumMod val="104000"/>
              </a:schemeClr>
            </a:gs>
            <a:gs pos="100000">
              <a:schemeClr val="accent2">
                <a:hueOff val="288378"/>
                <a:satOff val="-30541"/>
                <a:lumOff val="-74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 Neighbor?</a:t>
          </a:r>
        </a:p>
      </dsp:txBody>
      <dsp:txXfrm>
        <a:off x="12879" y="2151204"/>
        <a:ext cx="8961646" cy="238077"/>
      </dsp:txXfrm>
    </dsp:sp>
    <dsp:sp modelId="{6150F355-31FD-2742-9967-E9E34BC9DD6C}">
      <dsp:nvSpPr>
        <dsp:cNvPr id="0" name=""/>
        <dsp:cNvSpPr/>
      </dsp:nvSpPr>
      <dsp:spPr>
        <a:xfrm>
          <a:off x="0" y="2433840"/>
          <a:ext cx="8987404" cy="263835"/>
        </a:xfrm>
        <a:prstGeom prst="roundRect">
          <a:avLst/>
        </a:prstGeom>
        <a:gradFill rotWithShape="0">
          <a:gsLst>
            <a:gs pos="0">
              <a:schemeClr val="accent2">
                <a:hueOff val="329575"/>
                <a:satOff val="-34904"/>
                <a:lumOff val="-855"/>
                <a:alphaOff val="0"/>
                <a:tint val="96000"/>
                <a:lumMod val="104000"/>
              </a:schemeClr>
            </a:gs>
            <a:gs pos="100000">
              <a:schemeClr val="accent2">
                <a:hueOff val="329575"/>
                <a:satOff val="-34904"/>
                <a:lumOff val="-85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 stranger?</a:t>
          </a:r>
        </a:p>
      </dsp:txBody>
      <dsp:txXfrm>
        <a:off x="12879" y="2446719"/>
        <a:ext cx="8961646" cy="238077"/>
      </dsp:txXfrm>
    </dsp:sp>
    <dsp:sp modelId="{A858EA05-23C4-8E48-929F-C58D40ED4D14}">
      <dsp:nvSpPr>
        <dsp:cNvPr id="0" name=""/>
        <dsp:cNvSpPr/>
      </dsp:nvSpPr>
      <dsp:spPr>
        <a:xfrm>
          <a:off x="0" y="2729355"/>
          <a:ext cx="8987404" cy="263835"/>
        </a:xfrm>
        <a:prstGeom prst="roundRect">
          <a:avLst/>
        </a:prstGeom>
        <a:gradFill rotWithShape="0">
          <a:gsLst>
            <a:gs pos="0">
              <a:schemeClr val="accent2">
                <a:hueOff val="370771"/>
                <a:satOff val="-39267"/>
                <a:lumOff val="-962"/>
                <a:alphaOff val="0"/>
                <a:tint val="96000"/>
                <a:lumMod val="104000"/>
              </a:schemeClr>
            </a:gs>
            <a:gs pos="100000">
              <a:schemeClr val="accent2">
                <a:hueOff val="370771"/>
                <a:satOff val="-39267"/>
                <a:lumOff val="-96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All fellow creatures great and small?</a:t>
          </a:r>
        </a:p>
      </dsp:txBody>
      <dsp:txXfrm>
        <a:off x="12879" y="2742234"/>
        <a:ext cx="8961646" cy="238077"/>
      </dsp:txXfrm>
    </dsp:sp>
    <dsp:sp modelId="{DAD154CA-8883-D145-9D2D-4363A2396981}">
      <dsp:nvSpPr>
        <dsp:cNvPr id="0" name=""/>
        <dsp:cNvSpPr/>
      </dsp:nvSpPr>
      <dsp:spPr>
        <a:xfrm>
          <a:off x="0" y="3024870"/>
          <a:ext cx="8987404" cy="263835"/>
        </a:xfrm>
        <a:prstGeom prst="roundRect">
          <a:avLst/>
        </a:prstGeom>
        <a:gradFill rotWithShape="0">
          <a:gsLst>
            <a:gs pos="0">
              <a:schemeClr val="accent2">
                <a:hueOff val="411968"/>
                <a:satOff val="-43630"/>
                <a:lumOff val="-1069"/>
                <a:alphaOff val="0"/>
                <a:tint val="96000"/>
                <a:lumMod val="104000"/>
              </a:schemeClr>
            </a:gs>
            <a:gs pos="100000">
              <a:schemeClr val="accent2">
                <a:hueOff val="411968"/>
                <a:satOff val="-43630"/>
                <a:lumOff val="-106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The worlds? The Universe? </a:t>
          </a:r>
        </a:p>
      </dsp:txBody>
      <dsp:txXfrm>
        <a:off x="12879" y="3037749"/>
        <a:ext cx="8961646" cy="238077"/>
      </dsp:txXfrm>
    </dsp:sp>
    <dsp:sp modelId="{2B2A3FC6-991A-DD4B-B2E2-45FD3CEB1CBE}">
      <dsp:nvSpPr>
        <dsp:cNvPr id="0" name=""/>
        <dsp:cNvSpPr/>
      </dsp:nvSpPr>
      <dsp:spPr>
        <a:xfrm>
          <a:off x="0" y="3320385"/>
          <a:ext cx="8987404" cy="263835"/>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Myself? </a:t>
          </a:r>
        </a:p>
      </dsp:txBody>
      <dsp:txXfrm>
        <a:off x="12879" y="3333264"/>
        <a:ext cx="8961646" cy="2380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C87A7-A57D-2B44-BB3B-4EC3412C7CC3}">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B6DB5CD-AF9D-A048-8E83-670FAB6F2332}">
      <dsp:nvSpPr>
        <dsp:cNvPr id="0" name=""/>
        <dsp:cNvSpPr/>
      </dsp:nvSpPr>
      <dsp:spPr>
        <a:xfrm>
          <a:off x="0" y="0"/>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Who created my children? Did I create them? Did I choose their personalities and interests and gifts and talents or was it from that which is Above me? To Whom do our children belong and to Whom do they return?</a:t>
          </a:r>
        </a:p>
      </dsp:txBody>
      <dsp:txXfrm>
        <a:off x="0" y="0"/>
        <a:ext cx="6832212" cy="1316194"/>
      </dsp:txXfrm>
    </dsp:sp>
    <dsp:sp modelId="{EBF55D8A-F070-B74F-8679-A4CBF2B24A46}">
      <dsp:nvSpPr>
        <dsp:cNvPr id="0" name=""/>
        <dsp:cNvSpPr/>
      </dsp:nvSpPr>
      <dsp:spPr>
        <a:xfrm>
          <a:off x="0" y="1316194"/>
          <a:ext cx="6832212" cy="0"/>
        </a:xfrm>
        <a:prstGeom prst="lin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2138183-D9EF-2A43-9D03-891C52EAEE51}">
      <dsp:nvSpPr>
        <dsp:cNvPr id="0" name=""/>
        <dsp:cNvSpPr/>
      </dsp:nvSpPr>
      <dsp:spPr>
        <a:xfrm>
          <a:off x="0" y="131619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Do I learn from my children or do must they only learn from me? Am I always right in what I teach my children? Do I force them to obey me even if it goes against their understanding of ‘Truth?’ – if so- why? Do I consider myself to be more worthy of their worship than the Truth that they understand? </a:t>
          </a:r>
        </a:p>
      </dsp:txBody>
      <dsp:txXfrm>
        <a:off x="0" y="1316194"/>
        <a:ext cx="6832212" cy="1316194"/>
      </dsp:txXfrm>
    </dsp:sp>
    <dsp:sp modelId="{BFB50E3A-48B3-9F4C-95C5-A390A05DD2FC}">
      <dsp:nvSpPr>
        <dsp:cNvPr id="0" name=""/>
        <dsp:cNvSpPr/>
      </dsp:nvSpPr>
      <dsp:spPr>
        <a:xfrm>
          <a:off x="0" y="2632389"/>
          <a:ext cx="6832212" cy="0"/>
        </a:xfrm>
        <a:prstGeom prst="lin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1B99A4D-9B3F-DE4B-8F3A-D0B9600EBE6C}">
      <dsp:nvSpPr>
        <dsp:cNvPr id="0" name=""/>
        <dsp:cNvSpPr/>
      </dsp:nvSpPr>
      <dsp:spPr>
        <a:xfrm>
          <a:off x="0" y="2632389"/>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Do my children become rebellious to me when they grow? If so –why? What is it that defines them as ’a rebellious child’? Do I respect the paths and lives of my children or do my children belong to me? </a:t>
          </a:r>
        </a:p>
      </dsp:txBody>
      <dsp:txXfrm>
        <a:off x="0" y="2632389"/>
        <a:ext cx="6832212" cy="1316194"/>
      </dsp:txXfrm>
    </dsp:sp>
    <dsp:sp modelId="{6ADFFACF-6E67-B448-B5B2-A0D520E51161}">
      <dsp:nvSpPr>
        <dsp:cNvPr id="0" name=""/>
        <dsp:cNvSpPr/>
      </dsp:nvSpPr>
      <dsp:spPr>
        <a:xfrm>
          <a:off x="0" y="3948584"/>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0EEAAE5-4A5E-B447-A404-2AC876C8B515}">
      <dsp:nvSpPr>
        <dsp:cNvPr id="0" name=""/>
        <dsp:cNvSpPr/>
      </dsp:nvSpPr>
      <dsp:spPr>
        <a:xfrm>
          <a:off x="0" y="394858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How can my humility help me to listen more to my children and understand their perspective? How can this help to strengthen my children’s relationship with me and make it less likely that they will ‘rebel’ against me and their Creator? </a:t>
          </a:r>
        </a:p>
      </dsp:txBody>
      <dsp:txXfrm>
        <a:off x="0" y="3948584"/>
        <a:ext cx="6832212" cy="131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20569-5FE8-7F4E-9FF1-3A4C74199E79}">
      <dsp:nvSpPr>
        <dsp:cNvPr id="0" name=""/>
        <dsp:cNvSpPr/>
      </dsp:nvSpPr>
      <dsp:spPr>
        <a:xfrm>
          <a:off x="0" y="8744"/>
          <a:ext cx="6832212" cy="166845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Who am I?</a:t>
          </a:r>
        </a:p>
      </dsp:txBody>
      <dsp:txXfrm>
        <a:off x="81447" y="90191"/>
        <a:ext cx="6669318" cy="1505562"/>
      </dsp:txXfrm>
    </dsp:sp>
    <dsp:sp modelId="{0CCE83D9-F342-6A45-973A-4C9EEB8B230A}">
      <dsp:nvSpPr>
        <dsp:cNvPr id="0" name=""/>
        <dsp:cNvSpPr/>
      </dsp:nvSpPr>
      <dsp:spPr>
        <a:xfrm>
          <a:off x="0" y="1798161"/>
          <a:ext cx="6832212" cy="1668456"/>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Why am I here?</a:t>
          </a:r>
        </a:p>
      </dsp:txBody>
      <dsp:txXfrm>
        <a:off x="81447" y="1879608"/>
        <a:ext cx="6669318" cy="1505562"/>
      </dsp:txXfrm>
    </dsp:sp>
    <dsp:sp modelId="{557835DF-7B37-1341-BAC6-0F946A4336F9}">
      <dsp:nvSpPr>
        <dsp:cNvPr id="0" name=""/>
        <dsp:cNvSpPr/>
      </dsp:nvSpPr>
      <dsp:spPr>
        <a:xfrm>
          <a:off x="0" y="3587577"/>
          <a:ext cx="6832212" cy="1668456"/>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Was I created or did I create myself?</a:t>
          </a:r>
        </a:p>
      </dsp:txBody>
      <dsp:txXfrm>
        <a:off x="81447" y="3669024"/>
        <a:ext cx="6669318" cy="1505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239F-8F1C-7C47-BDAC-BAC5CFDF0940}">
      <dsp:nvSpPr>
        <dsp:cNvPr id="0" name=""/>
        <dsp:cNvSpPr/>
      </dsp:nvSpPr>
      <dsp:spPr>
        <a:xfrm>
          <a:off x="0" y="1049289"/>
          <a:ext cx="6832212" cy="4797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What gifts and talents do I have?</a:t>
          </a:r>
        </a:p>
      </dsp:txBody>
      <dsp:txXfrm>
        <a:off x="23417" y="1072706"/>
        <a:ext cx="6785378" cy="432866"/>
      </dsp:txXfrm>
    </dsp:sp>
    <dsp:sp modelId="{6A6B8928-A17D-9C4E-AC70-3E84E8BCE16B}">
      <dsp:nvSpPr>
        <dsp:cNvPr id="0" name=""/>
        <dsp:cNvSpPr/>
      </dsp:nvSpPr>
      <dsp:spPr>
        <a:xfrm>
          <a:off x="0" y="1586589"/>
          <a:ext cx="6832212" cy="479700"/>
        </a:xfrm>
        <a:prstGeom prst="roundRect">
          <a:avLst/>
        </a:prstGeom>
        <a:gradFill rotWithShape="0">
          <a:gsLst>
            <a:gs pos="0">
              <a:schemeClr val="accent2">
                <a:hueOff val="90633"/>
                <a:satOff val="-9599"/>
                <a:lumOff val="-235"/>
                <a:alphaOff val="0"/>
                <a:tint val="96000"/>
                <a:lumMod val="104000"/>
              </a:schemeClr>
            </a:gs>
            <a:gs pos="100000">
              <a:schemeClr val="accent2">
                <a:hueOff val="90633"/>
                <a:satOff val="-9599"/>
                <a:lumOff val="-23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Were these gifted to me or did I create them?</a:t>
          </a:r>
        </a:p>
      </dsp:txBody>
      <dsp:txXfrm>
        <a:off x="23417" y="1610006"/>
        <a:ext cx="6785378" cy="432866"/>
      </dsp:txXfrm>
    </dsp:sp>
    <dsp:sp modelId="{29D8E298-35CC-A24A-8AA3-52DB43827118}">
      <dsp:nvSpPr>
        <dsp:cNvPr id="0" name=""/>
        <dsp:cNvSpPr/>
      </dsp:nvSpPr>
      <dsp:spPr>
        <a:xfrm>
          <a:off x="0" y="2123889"/>
          <a:ext cx="6832212" cy="479700"/>
        </a:xfrm>
        <a:prstGeom prst="roundRect">
          <a:avLst/>
        </a:prstGeom>
        <a:gradFill rotWithShape="0">
          <a:gsLst>
            <a:gs pos="0">
              <a:schemeClr val="accent2">
                <a:hueOff val="181266"/>
                <a:satOff val="-19197"/>
                <a:lumOff val="-470"/>
                <a:alphaOff val="0"/>
                <a:tint val="96000"/>
                <a:lumMod val="104000"/>
              </a:schemeClr>
            </a:gs>
            <a:gs pos="100000">
              <a:schemeClr val="accent2">
                <a:hueOff val="181266"/>
                <a:satOff val="-19197"/>
                <a:lumOff val="-47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How am I able to see and hear and understand?</a:t>
          </a:r>
        </a:p>
      </dsp:txBody>
      <dsp:txXfrm>
        <a:off x="23417" y="2147306"/>
        <a:ext cx="6785378" cy="432866"/>
      </dsp:txXfrm>
    </dsp:sp>
    <dsp:sp modelId="{A48B84EE-E6F3-9A41-A71C-6C5FB796CB74}">
      <dsp:nvSpPr>
        <dsp:cNvPr id="0" name=""/>
        <dsp:cNvSpPr/>
      </dsp:nvSpPr>
      <dsp:spPr>
        <a:xfrm>
          <a:off x="0" y="2661189"/>
          <a:ext cx="6832212" cy="479700"/>
        </a:xfrm>
        <a:prstGeom prst="roundRect">
          <a:avLst/>
        </a:prstGeom>
        <a:gradFill rotWithShape="0">
          <a:gsLst>
            <a:gs pos="0">
              <a:schemeClr val="accent2">
                <a:hueOff val="271899"/>
                <a:satOff val="-28796"/>
                <a:lumOff val="-706"/>
                <a:alphaOff val="0"/>
                <a:tint val="96000"/>
                <a:lumMod val="104000"/>
              </a:schemeClr>
            </a:gs>
            <a:gs pos="100000">
              <a:schemeClr val="accent2">
                <a:hueOff val="271899"/>
                <a:satOff val="-28796"/>
                <a:lumOff val="-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Is no one able to take these blessings away from me?</a:t>
          </a:r>
        </a:p>
      </dsp:txBody>
      <dsp:txXfrm>
        <a:off x="23417" y="2684606"/>
        <a:ext cx="6785378" cy="432866"/>
      </dsp:txXfrm>
    </dsp:sp>
    <dsp:sp modelId="{4401AC7B-D8FF-A94F-9E8A-393A4B416D58}">
      <dsp:nvSpPr>
        <dsp:cNvPr id="0" name=""/>
        <dsp:cNvSpPr/>
      </dsp:nvSpPr>
      <dsp:spPr>
        <a:xfrm>
          <a:off x="0" y="3198489"/>
          <a:ext cx="6832212" cy="479700"/>
        </a:xfrm>
        <a:prstGeom prst="roundRect">
          <a:avLst/>
        </a:prstGeom>
        <a:gradFill rotWithShape="0">
          <a:gsLst>
            <a:gs pos="0">
              <a:schemeClr val="accent2">
                <a:hueOff val="362532"/>
                <a:satOff val="-38394"/>
                <a:lumOff val="-941"/>
                <a:alphaOff val="0"/>
                <a:tint val="96000"/>
                <a:lumMod val="104000"/>
              </a:schemeClr>
            </a:gs>
            <a:gs pos="100000">
              <a:schemeClr val="accent2">
                <a:hueOff val="362532"/>
                <a:satOff val="-38394"/>
                <a:lumOff val="-9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How am I able to share my blessings? </a:t>
          </a:r>
        </a:p>
      </dsp:txBody>
      <dsp:txXfrm>
        <a:off x="23417" y="3221906"/>
        <a:ext cx="6785378" cy="432866"/>
      </dsp:txXfrm>
    </dsp:sp>
    <dsp:sp modelId="{0CDEB23A-A3C4-944F-920B-E33DE8E5E08F}">
      <dsp:nvSpPr>
        <dsp:cNvPr id="0" name=""/>
        <dsp:cNvSpPr/>
      </dsp:nvSpPr>
      <dsp:spPr>
        <a:xfrm>
          <a:off x="0" y="3735789"/>
          <a:ext cx="6832212" cy="47970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Am I to be Praised for my opportunity to serve? </a:t>
          </a:r>
        </a:p>
      </dsp:txBody>
      <dsp:txXfrm>
        <a:off x="23417" y="3759206"/>
        <a:ext cx="6785378" cy="432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3A134-A76D-7142-9E62-749AA2545F5C}">
      <dsp:nvSpPr>
        <dsp:cNvPr id="0" name=""/>
        <dsp:cNvSpPr/>
      </dsp:nvSpPr>
      <dsp:spPr>
        <a:xfrm>
          <a:off x="0" y="1404"/>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With my own hands do I choose to create? Who do I create for? To provide only myself or to provide for others? Who gave me these hands? </a:t>
          </a:r>
        </a:p>
      </dsp:txBody>
      <dsp:txXfrm>
        <a:off x="0" y="1404"/>
        <a:ext cx="2808563" cy="1685138"/>
      </dsp:txXfrm>
    </dsp:sp>
    <dsp:sp modelId="{4C8C2CE8-368D-8342-B313-7532FFDBEEB4}">
      <dsp:nvSpPr>
        <dsp:cNvPr id="0" name=""/>
        <dsp:cNvSpPr/>
      </dsp:nvSpPr>
      <dsp:spPr>
        <a:xfrm>
          <a:off x="3089420" y="1404"/>
          <a:ext cx="2808563" cy="168513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Can I create something from nothing or am I only able to reshape something into something else? </a:t>
          </a:r>
        </a:p>
      </dsp:txBody>
      <dsp:txXfrm>
        <a:off x="3089420" y="1404"/>
        <a:ext cx="2808563" cy="1685138"/>
      </dsp:txXfrm>
    </dsp:sp>
    <dsp:sp modelId="{1B48773A-FC93-8C4D-AB7C-DD5321353060}">
      <dsp:nvSpPr>
        <dsp:cNvPr id="0" name=""/>
        <dsp:cNvSpPr/>
      </dsp:nvSpPr>
      <dsp:spPr>
        <a:xfrm>
          <a:off x="6178840" y="1404"/>
          <a:ext cx="2808563" cy="168513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How can my humility guide me to use my hands to show gratitude to, serve, Praise and Glorify my Creator? </a:t>
          </a:r>
        </a:p>
      </dsp:txBody>
      <dsp:txXfrm>
        <a:off x="6178840" y="1404"/>
        <a:ext cx="2808563" cy="1685138"/>
      </dsp:txXfrm>
    </dsp:sp>
    <dsp:sp modelId="{BA246CAF-6447-4E47-9221-8265E25AF76E}">
      <dsp:nvSpPr>
        <dsp:cNvPr id="0" name=""/>
        <dsp:cNvSpPr/>
      </dsp:nvSpPr>
      <dsp:spPr>
        <a:xfrm>
          <a:off x="1544710" y="1967398"/>
          <a:ext cx="2808563" cy="168513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How can my humility help me to use my own hands to bring justice and peace to the world through using them in Truth and for acts of loving kindness? </a:t>
          </a:r>
        </a:p>
      </dsp:txBody>
      <dsp:txXfrm>
        <a:off x="1544710" y="1967398"/>
        <a:ext cx="2808563" cy="1685138"/>
      </dsp:txXfrm>
    </dsp:sp>
    <dsp:sp modelId="{6F9573F5-DAFF-7F4C-B6AE-646563FE346E}">
      <dsp:nvSpPr>
        <dsp:cNvPr id="0" name=""/>
        <dsp:cNvSpPr/>
      </dsp:nvSpPr>
      <dsp:spPr>
        <a:xfrm>
          <a:off x="4634130" y="1967398"/>
          <a:ext cx="2808563" cy="168513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To whom do my hands belong? Are they My hands or the Hands of my Creator?</a:t>
          </a:r>
        </a:p>
      </dsp:txBody>
      <dsp:txXfrm>
        <a:off x="4634130" y="1967398"/>
        <a:ext cx="2808563" cy="1685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8A292-6AF7-8C43-AEC5-43A6DCDD67EF}">
      <dsp:nvSpPr>
        <dsp:cNvPr id="0" name=""/>
        <dsp:cNvSpPr/>
      </dsp:nvSpPr>
      <dsp:spPr>
        <a:xfrm>
          <a:off x="2633" y="469205"/>
          <a:ext cx="2088869" cy="125332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With my own eyes do I choose to see the world around me? What do I choose to look at? What do I choose to Read? And why? - To pleasure myself or to better myself? </a:t>
          </a:r>
        </a:p>
      </dsp:txBody>
      <dsp:txXfrm>
        <a:off x="2633" y="469205"/>
        <a:ext cx="2088869" cy="1253321"/>
      </dsp:txXfrm>
    </dsp:sp>
    <dsp:sp modelId="{296D90FF-91D1-BC45-BB4C-539BEE2F3C71}">
      <dsp:nvSpPr>
        <dsp:cNvPr id="0" name=""/>
        <dsp:cNvSpPr/>
      </dsp:nvSpPr>
      <dsp:spPr>
        <a:xfrm>
          <a:off x="2300389" y="469205"/>
          <a:ext cx="2088869" cy="1253321"/>
        </a:xfrm>
        <a:prstGeom prst="rect">
          <a:avLst/>
        </a:prstGeom>
        <a:gradFill rotWithShape="0">
          <a:gsLst>
            <a:gs pos="0">
              <a:schemeClr val="accent5">
                <a:hueOff val="686876"/>
                <a:satOff val="-1395"/>
                <a:lumOff val="896"/>
                <a:alphaOff val="0"/>
                <a:tint val="96000"/>
                <a:lumMod val="104000"/>
              </a:schemeClr>
            </a:gs>
            <a:gs pos="100000">
              <a:schemeClr val="accent5">
                <a:hueOff val="686876"/>
                <a:satOff val="-1395"/>
                <a:lumOff val="89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 I prefer to see the reflection of myself in the mirror or my reflection in You? How can humility help me escape from my own vanity so that I can have a better relationship with others?</a:t>
          </a:r>
        </a:p>
      </dsp:txBody>
      <dsp:txXfrm>
        <a:off x="2300389" y="469205"/>
        <a:ext cx="2088869" cy="1253321"/>
      </dsp:txXfrm>
    </dsp:sp>
    <dsp:sp modelId="{72F91D18-D9FE-FD4D-9888-ED75667815F6}">
      <dsp:nvSpPr>
        <dsp:cNvPr id="0" name=""/>
        <dsp:cNvSpPr/>
      </dsp:nvSpPr>
      <dsp:spPr>
        <a:xfrm>
          <a:off x="4598145" y="469205"/>
          <a:ext cx="2088869" cy="1253321"/>
        </a:xfrm>
        <a:prstGeom prst="rect">
          <a:avLst/>
        </a:prstGeom>
        <a:gradFill rotWithShape="0">
          <a:gsLst>
            <a:gs pos="0">
              <a:schemeClr val="accent5">
                <a:hueOff val="1373752"/>
                <a:satOff val="-2790"/>
                <a:lumOff val="1793"/>
                <a:alphaOff val="0"/>
                <a:tint val="96000"/>
                <a:lumMod val="104000"/>
              </a:schemeClr>
            </a:gs>
            <a:gs pos="100000">
              <a:schemeClr val="accent5">
                <a:hueOff val="1373752"/>
                <a:satOff val="-2790"/>
                <a:lumOff val="179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 I use my eyes to help me to ponder in awe or to enable me to mock and judge? </a:t>
          </a:r>
        </a:p>
      </dsp:txBody>
      <dsp:txXfrm>
        <a:off x="4598145" y="469205"/>
        <a:ext cx="2088869" cy="1253321"/>
      </dsp:txXfrm>
    </dsp:sp>
    <dsp:sp modelId="{F57E8B3B-5A71-C64F-86AE-EC14C44CA000}">
      <dsp:nvSpPr>
        <dsp:cNvPr id="0" name=""/>
        <dsp:cNvSpPr/>
      </dsp:nvSpPr>
      <dsp:spPr>
        <a:xfrm>
          <a:off x="6895901" y="469205"/>
          <a:ext cx="2088869" cy="1253321"/>
        </a:xfrm>
        <a:prstGeom prst="rect">
          <a:avLst/>
        </a:prstGeom>
        <a:gradFill rotWithShape="0">
          <a:gsLst>
            <a:gs pos="0">
              <a:schemeClr val="accent5">
                <a:hueOff val="2060628"/>
                <a:satOff val="-4185"/>
                <a:lumOff val="2689"/>
                <a:alphaOff val="0"/>
                <a:tint val="96000"/>
                <a:lumMod val="104000"/>
              </a:schemeClr>
            </a:gs>
            <a:gs pos="100000">
              <a:schemeClr val="accent5">
                <a:hueOff val="2060628"/>
                <a:satOff val="-4185"/>
                <a:lumOff val="268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Do I choose to see with my own eyes or with the eyes of that which is Higher than myself?</a:t>
          </a:r>
        </a:p>
      </dsp:txBody>
      <dsp:txXfrm>
        <a:off x="6895901" y="469205"/>
        <a:ext cx="2088869" cy="1253321"/>
      </dsp:txXfrm>
    </dsp:sp>
    <dsp:sp modelId="{D49724C5-C09E-D04B-A3FB-F8D33FE0383E}">
      <dsp:nvSpPr>
        <dsp:cNvPr id="0" name=""/>
        <dsp:cNvSpPr/>
      </dsp:nvSpPr>
      <dsp:spPr>
        <a:xfrm>
          <a:off x="2633" y="1931413"/>
          <a:ext cx="2088869" cy="1253321"/>
        </a:xfrm>
        <a:prstGeom prst="rect">
          <a:avLst/>
        </a:prstGeom>
        <a:gradFill rotWithShape="0">
          <a:gsLst>
            <a:gs pos="0">
              <a:schemeClr val="accent5">
                <a:hueOff val="2747504"/>
                <a:satOff val="-5579"/>
                <a:lumOff val="3586"/>
                <a:alphaOff val="0"/>
                <a:tint val="96000"/>
                <a:lumMod val="104000"/>
              </a:schemeClr>
            </a:gs>
            <a:gs pos="100000">
              <a:schemeClr val="accent5">
                <a:hueOff val="2747504"/>
                <a:satOff val="-5579"/>
                <a:lumOff val="358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can my humility help me to see and appreciate more the hidden wonders of my universe; that which is beyond and within my own capacity? </a:t>
          </a:r>
        </a:p>
      </dsp:txBody>
      <dsp:txXfrm>
        <a:off x="2633" y="1931413"/>
        <a:ext cx="2088869" cy="1253321"/>
      </dsp:txXfrm>
    </dsp:sp>
    <dsp:sp modelId="{D6CD1967-3EE0-3442-AAB8-D7A9701DB506}">
      <dsp:nvSpPr>
        <dsp:cNvPr id="0" name=""/>
        <dsp:cNvSpPr/>
      </dsp:nvSpPr>
      <dsp:spPr>
        <a:xfrm>
          <a:off x="2300389" y="1931413"/>
          <a:ext cx="2088869" cy="1253321"/>
        </a:xfrm>
        <a:prstGeom prst="rect">
          <a:avLst/>
        </a:prstGeom>
        <a:gradFill rotWithShape="0">
          <a:gsLst>
            <a:gs pos="0">
              <a:schemeClr val="accent5">
                <a:hueOff val="3434381"/>
                <a:satOff val="-6974"/>
                <a:lumOff val="4482"/>
                <a:alphaOff val="0"/>
                <a:tint val="96000"/>
                <a:lumMod val="104000"/>
              </a:schemeClr>
            </a:gs>
            <a:gs pos="100000">
              <a:schemeClr val="accent5">
                <a:hueOff val="3434381"/>
                <a:satOff val="-6974"/>
                <a:lumOff val="44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can my humility help me to use my inner vision to help me get closer to seeing that which is beyond myself? </a:t>
          </a:r>
        </a:p>
      </dsp:txBody>
      <dsp:txXfrm>
        <a:off x="2300389" y="1931413"/>
        <a:ext cx="2088869" cy="1253321"/>
      </dsp:txXfrm>
    </dsp:sp>
    <dsp:sp modelId="{ECEF7456-5C0A-794A-97F7-27E62C432AB4}">
      <dsp:nvSpPr>
        <dsp:cNvPr id="0" name=""/>
        <dsp:cNvSpPr/>
      </dsp:nvSpPr>
      <dsp:spPr>
        <a:xfrm>
          <a:off x="4598145" y="1931413"/>
          <a:ext cx="2088869" cy="1253321"/>
        </a:xfrm>
        <a:prstGeom prst="rect">
          <a:avLst/>
        </a:prstGeom>
        <a:gradFill rotWithShape="0">
          <a:gsLst>
            <a:gs pos="0">
              <a:schemeClr val="accent5">
                <a:hueOff val="4121256"/>
                <a:satOff val="-8369"/>
                <a:lumOff val="5379"/>
                <a:alphaOff val="0"/>
                <a:tint val="96000"/>
                <a:lumMod val="104000"/>
              </a:schemeClr>
            </a:gs>
            <a:gs pos="100000">
              <a:schemeClr val="accent5">
                <a:hueOff val="4121256"/>
                <a:satOff val="-8369"/>
                <a:lumOff val="537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How can my humility help me to better see You with these eyes that I have?</a:t>
          </a:r>
        </a:p>
      </dsp:txBody>
      <dsp:txXfrm>
        <a:off x="4598145" y="1931413"/>
        <a:ext cx="2088869" cy="1253321"/>
      </dsp:txXfrm>
    </dsp:sp>
    <dsp:sp modelId="{CCC7345C-B319-D242-9E11-E9BBDCAF2F41}">
      <dsp:nvSpPr>
        <dsp:cNvPr id="0" name=""/>
        <dsp:cNvSpPr/>
      </dsp:nvSpPr>
      <dsp:spPr>
        <a:xfrm>
          <a:off x="6895901" y="1931413"/>
          <a:ext cx="2088869" cy="1253321"/>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To whom do my eyes belong? To me or my Creator?</a:t>
          </a:r>
        </a:p>
      </dsp:txBody>
      <dsp:txXfrm>
        <a:off x="6895901" y="1931413"/>
        <a:ext cx="2088869" cy="1253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C2392-D9EA-42D7-B12C-6B18721FD2CE}">
      <dsp:nvSpPr>
        <dsp:cNvPr id="0" name=""/>
        <dsp:cNvSpPr/>
      </dsp:nvSpPr>
      <dsp:spPr>
        <a:xfrm>
          <a:off x="1175655" y="322253"/>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5C2FDF-581B-4080-8045-F0BBD8F40C49}">
      <dsp:nvSpPr>
        <dsp:cNvPr id="0" name=""/>
        <dsp:cNvSpPr/>
      </dsp:nvSpPr>
      <dsp:spPr>
        <a:xfrm>
          <a:off x="52623"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With my own ears do I choose to hear?</a:t>
          </a:r>
        </a:p>
      </dsp:txBody>
      <dsp:txXfrm>
        <a:off x="52623" y="2611687"/>
        <a:ext cx="4083750" cy="720000"/>
      </dsp:txXfrm>
    </dsp:sp>
    <dsp:sp modelId="{AF4EB804-62CB-40B8-97F1-1262E704FEF7}">
      <dsp:nvSpPr>
        <dsp:cNvPr id="0" name=""/>
        <dsp:cNvSpPr/>
      </dsp:nvSpPr>
      <dsp:spPr>
        <a:xfrm>
          <a:off x="5974061" y="322253"/>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E18DF9-C189-416C-B971-7CB81C6BA98C}">
      <dsp:nvSpPr>
        <dsp:cNvPr id="0" name=""/>
        <dsp:cNvSpPr/>
      </dsp:nvSpPr>
      <dsp:spPr>
        <a:xfrm>
          <a:off x="4851030"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With my own heart do I choose to love?</a:t>
          </a:r>
        </a:p>
      </dsp:txBody>
      <dsp:txXfrm>
        <a:off x="4851030" y="2611687"/>
        <a:ext cx="4083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8B78-D08D-754F-A5EB-53FEC181CF89}">
      <dsp:nvSpPr>
        <dsp:cNvPr id="0" name=""/>
        <dsp:cNvSpPr/>
      </dsp:nvSpPr>
      <dsp:spPr>
        <a:xfrm>
          <a:off x="0" y="28450"/>
          <a:ext cx="6832212" cy="8319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Did I create my heart or is it a blessing from that which is Above me? </a:t>
          </a:r>
        </a:p>
      </dsp:txBody>
      <dsp:txXfrm>
        <a:off x="40614" y="69064"/>
        <a:ext cx="6750984" cy="750751"/>
      </dsp:txXfrm>
    </dsp:sp>
    <dsp:sp modelId="{4D0C7254-1AAF-7045-AE41-022EF194BA1F}">
      <dsp:nvSpPr>
        <dsp:cNvPr id="0" name=""/>
        <dsp:cNvSpPr/>
      </dsp:nvSpPr>
      <dsp:spPr>
        <a:xfrm>
          <a:off x="0" y="903630"/>
          <a:ext cx="6832212" cy="831979"/>
        </a:xfrm>
        <a:prstGeom prst="roundRect">
          <a:avLst/>
        </a:prstGeom>
        <a:gradFill rotWithShape="0">
          <a:gsLst>
            <a:gs pos="0">
              <a:schemeClr val="accent2">
                <a:hueOff val="90633"/>
                <a:satOff val="-9599"/>
                <a:lumOff val="-235"/>
                <a:alphaOff val="0"/>
                <a:tint val="96000"/>
                <a:lumMod val="104000"/>
              </a:schemeClr>
            </a:gs>
            <a:gs pos="100000">
              <a:schemeClr val="accent2">
                <a:hueOff val="90633"/>
                <a:satOff val="-9599"/>
                <a:lumOff val="-23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Did I make my heart beat or is it You that keeps me alive? Can I control the rate of my heart beat using my intelligence alone? Can I keep it beating when my time has come to die? </a:t>
          </a:r>
        </a:p>
      </dsp:txBody>
      <dsp:txXfrm>
        <a:off x="40614" y="944244"/>
        <a:ext cx="6750984" cy="750751"/>
      </dsp:txXfrm>
    </dsp:sp>
    <dsp:sp modelId="{6C084261-F669-944F-BEE1-96140B6A3B69}">
      <dsp:nvSpPr>
        <dsp:cNvPr id="0" name=""/>
        <dsp:cNvSpPr/>
      </dsp:nvSpPr>
      <dsp:spPr>
        <a:xfrm>
          <a:off x="0" y="1778809"/>
          <a:ext cx="6832212" cy="831979"/>
        </a:xfrm>
        <a:prstGeom prst="roundRect">
          <a:avLst/>
        </a:prstGeom>
        <a:gradFill rotWithShape="0">
          <a:gsLst>
            <a:gs pos="0">
              <a:schemeClr val="accent2">
                <a:hueOff val="181266"/>
                <a:satOff val="-19197"/>
                <a:lumOff val="-470"/>
                <a:alphaOff val="0"/>
                <a:tint val="96000"/>
                <a:lumMod val="104000"/>
              </a:schemeClr>
            </a:gs>
            <a:gs pos="100000">
              <a:schemeClr val="accent2">
                <a:hueOff val="181266"/>
                <a:satOff val="-19197"/>
                <a:lumOff val="-47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humility help me to purify my heart from the stains of the evil inclinations in my heart which lead to the spiritual death of my love?</a:t>
          </a:r>
        </a:p>
      </dsp:txBody>
      <dsp:txXfrm>
        <a:off x="40614" y="1819423"/>
        <a:ext cx="6750984" cy="750751"/>
      </dsp:txXfrm>
    </dsp:sp>
    <dsp:sp modelId="{46606CDE-D56A-2A4F-919B-871EAE85847E}">
      <dsp:nvSpPr>
        <dsp:cNvPr id="0" name=""/>
        <dsp:cNvSpPr/>
      </dsp:nvSpPr>
      <dsp:spPr>
        <a:xfrm>
          <a:off x="0" y="2653989"/>
          <a:ext cx="6832212" cy="831979"/>
        </a:xfrm>
        <a:prstGeom prst="roundRect">
          <a:avLst/>
        </a:prstGeom>
        <a:gradFill rotWithShape="0">
          <a:gsLst>
            <a:gs pos="0">
              <a:schemeClr val="accent2">
                <a:hueOff val="271899"/>
                <a:satOff val="-28796"/>
                <a:lumOff val="-706"/>
                <a:alphaOff val="0"/>
                <a:tint val="96000"/>
                <a:lumMod val="104000"/>
              </a:schemeClr>
            </a:gs>
            <a:gs pos="100000">
              <a:schemeClr val="accent2">
                <a:hueOff val="271899"/>
                <a:satOff val="-28796"/>
                <a:lumOff val="-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many hearts do I have- one or two? Where do I choose for my love to reside? In me or in You? In the physical or the spiritual? </a:t>
          </a:r>
        </a:p>
      </dsp:txBody>
      <dsp:txXfrm>
        <a:off x="40614" y="2694603"/>
        <a:ext cx="6750984" cy="750751"/>
      </dsp:txXfrm>
    </dsp:sp>
    <dsp:sp modelId="{D7BA22D8-E922-7541-B32F-A606161132A3}">
      <dsp:nvSpPr>
        <dsp:cNvPr id="0" name=""/>
        <dsp:cNvSpPr/>
      </dsp:nvSpPr>
      <dsp:spPr>
        <a:xfrm>
          <a:off x="0" y="3529169"/>
          <a:ext cx="6832212" cy="831979"/>
        </a:xfrm>
        <a:prstGeom prst="roundRect">
          <a:avLst/>
        </a:prstGeom>
        <a:gradFill rotWithShape="0">
          <a:gsLst>
            <a:gs pos="0">
              <a:schemeClr val="accent2">
                <a:hueOff val="362532"/>
                <a:satOff val="-38394"/>
                <a:lumOff val="-941"/>
                <a:alphaOff val="0"/>
                <a:tint val="96000"/>
                <a:lumMod val="104000"/>
              </a:schemeClr>
            </a:gs>
            <a:gs pos="100000">
              <a:schemeClr val="accent2">
                <a:hueOff val="362532"/>
                <a:satOff val="-38394"/>
                <a:lumOff val="-9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can my humility help me to find an eternal home for my love so that when my heart leaves this world- my love can live in the hearts of others? </a:t>
          </a:r>
        </a:p>
      </dsp:txBody>
      <dsp:txXfrm>
        <a:off x="40614" y="3569783"/>
        <a:ext cx="6750984" cy="750751"/>
      </dsp:txXfrm>
    </dsp:sp>
    <dsp:sp modelId="{77798085-5C6F-0741-8FAB-126CE994B3B7}">
      <dsp:nvSpPr>
        <dsp:cNvPr id="0" name=""/>
        <dsp:cNvSpPr/>
      </dsp:nvSpPr>
      <dsp:spPr>
        <a:xfrm>
          <a:off x="0" y="4404348"/>
          <a:ext cx="6832212" cy="83197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Howe can my humility help me to Love my Creator with my heart and soul and strength, and my fellow human as myself?  </a:t>
          </a:r>
        </a:p>
      </dsp:txBody>
      <dsp:txXfrm>
        <a:off x="40614" y="4444962"/>
        <a:ext cx="6750984" cy="7507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A3E4D-4475-6B44-B897-8A247F0EB4C6}">
      <dsp:nvSpPr>
        <dsp:cNvPr id="0" name=""/>
        <dsp:cNvSpPr/>
      </dsp:nvSpPr>
      <dsp:spPr>
        <a:xfrm>
          <a:off x="0" y="1404"/>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Who gave me my reproductive organs with which I can procreate? Did I create my ability to procreate or is it a blessing from Above? </a:t>
          </a:r>
        </a:p>
      </dsp:txBody>
      <dsp:txXfrm>
        <a:off x="0" y="1404"/>
        <a:ext cx="2808563" cy="1685138"/>
      </dsp:txXfrm>
    </dsp:sp>
    <dsp:sp modelId="{7CF0BAF9-1016-CD48-8911-C7A88523805F}">
      <dsp:nvSpPr>
        <dsp:cNvPr id="0" name=""/>
        <dsp:cNvSpPr/>
      </dsp:nvSpPr>
      <dsp:spPr>
        <a:xfrm>
          <a:off x="3089420" y="1404"/>
          <a:ext cx="2808563" cy="168513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Who gave me a spouse with which I can unite in marriage? With my own sexual organs do I choose to reproduce? Do my children and spouse belong to me or to my and their Creator? </a:t>
          </a:r>
        </a:p>
      </dsp:txBody>
      <dsp:txXfrm>
        <a:off x="3089420" y="1404"/>
        <a:ext cx="2808563" cy="1685138"/>
      </dsp:txXfrm>
    </dsp:sp>
    <dsp:sp modelId="{F9FC7BBD-E4AB-9D4F-BFC9-A1965901D0FA}">
      <dsp:nvSpPr>
        <dsp:cNvPr id="0" name=""/>
        <dsp:cNvSpPr/>
      </dsp:nvSpPr>
      <dsp:spPr>
        <a:xfrm>
          <a:off x="6178840" y="1404"/>
          <a:ext cx="2808563" cy="168513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How can my humility help me to better control my lust so that I can choose and pursue a path of Unity over division using my sexual organs?</a:t>
          </a:r>
        </a:p>
      </dsp:txBody>
      <dsp:txXfrm>
        <a:off x="6178840" y="1404"/>
        <a:ext cx="2808563" cy="1685138"/>
      </dsp:txXfrm>
    </dsp:sp>
    <dsp:sp modelId="{F5155587-F367-1F4E-847A-175378C771A8}">
      <dsp:nvSpPr>
        <dsp:cNvPr id="0" name=""/>
        <dsp:cNvSpPr/>
      </dsp:nvSpPr>
      <dsp:spPr>
        <a:xfrm>
          <a:off x="0" y="1967398"/>
          <a:ext cx="2808563" cy="168513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can my humility help me to refrain from my desire to control others so that I can have a better relationship with my partner: in respect and selfless love while giving them space to grow?</a:t>
          </a:r>
        </a:p>
      </dsp:txBody>
      <dsp:txXfrm>
        <a:off x="0" y="1967398"/>
        <a:ext cx="2808563" cy="1685138"/>
      </dsp:txXfrm>
    </dsp:sp>
    <dsp:sp modelId="{26C6F620-1984-4F49-8F40-BD427658F50C}">
      <dsp:nvSpPr>
        <dsp:cNvPr id="0" name=""/>
        <dsp:cNvSpPr/>
      </dsp:nvSpPr>
      <dsp:spPr>
        <a:xfrm>
          <a:off x="3089420" y="1967398"/>
          <a:ext cx="2808563" cy="168513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can my humility help give me to overcome my ego and therefore my lust- so that I can become more grateful to my Creator through using my blessings to become more creative in a way that glorifies Him rather than myself? </a:t>
          </a:r>
        </a:p>
      </dsp:txBody>
      <dsp:txXfrm>
        <a:off x="3089420" y="1967398"/>
        <a:ext cx="2808563" cy="1685138"/>
      </dsp:txXfrm>
    </dsp:sp>
    <dsp:sp modelId="{C90F9B6D-FE63-C14D-A469-D82195C61616}">
      <dsp:nvSpPr>
        <dsp:cNvPr id="0" name=""/>
        <dsp:cNvSpPr/>
      </dsp:nvSpPr>
      <dsp:spPr>
        <a:xfrm>
          <a:off x="6178840" y="1967398"/>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 Whom do my sexual organs belong? To me or my Creator?</a:t>
          </a:r>
        </a:p>
      </dsp:txBody>
      <dsp:txXfrm>
        <a:off x="6178840" y="1967398"/>
        <a:ext cx="2808563" cy="1685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40258-0DAA-EE47-A5A9-4692696E69DE}">
      <dsp:nvSpPr>
        <dsp:cNvPr id="0" name=""/>
        <dsp:cNvSpPr/>
      </dsp:nvSpPr>
      <dsp:spPr>
        <a:xfrm>
          <a:off x="2633" y="469205"/>
          <a:ext cx="2088869" cy="125332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With my own brain do I choose to think? With my own mind do I choose to reason? Who made this brain of mine? Is my brain indestructible? </a:t>
          </a:r>
        </a:p>
      </dsp:txBody>
      <dsp:txXfrm>
        <a:off x="2633" y="469205"/>
        <a:ext cx="2088869" cy="1253321"/>
      </dsp:txXfrm>
    </dsp:sp>
    <dsp:sp modelId="{8A0E7830-38C1-F442-A460-34B6F9E0D2FC}">
      <dsp:nvSpPr>
        <dsp:cNvPr id="0" name=""/>
        <dsp:cNvSpPr/>
      </dsp:nvSpPr>
      <dsp:spPr>
        <a:xfrm>
          <a:off x="2300389" y="469205"/>
          <a:ext cx="2088869" cy="1253321"/>
        </a:xfrm>
        <a:prstGeom prst="rect">
          <a:avLst/>
        </a:prstGeom>
        <a:gradFill rotWithShape="0">
          <a:gsLst>
            <a:gs pos="0">
              <a:schemeClr val="accent2">
                <a:hueOff val="75528"/>
                <a:satOff val="-7999"/>
                <a:lumOff val="-196"/>
                <a:alphaOff val="0"/>
                <a:tint val="96000"/>
                <a:lumMod val="104000"/>
              </a:schemeClr>
            </a:gs>
            <a:gs pos="100000">
              <a:schemeClr val="accent2">
                <a:hueOff val="75528"/>
                <a:satOff val="-7999"/>
                <a:lumOff val="-19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Did I create my brain or is it a blessing that I can use to help me out of my darkness?</a:t>
          </a:r>
        </a:p>
      </dsp:txBody>
      <dsp:txXfrm>
        <a:off x="2300389" y="469205"/>
        <a:ext cx="2088869" cy="1253321"/>
      </dsp:txXfrm>
    </dsp:sp>
    <dsp:sp modelId="{79040FC5-D049-C041-9B4F-CE7B707831C1}">
      <dsp:nvSpPr>
        <dsp:cNvPr id="0" name=""/>
        <dsp:cNvSpPr/>
      </dsp:nvSpPr>
      <dsp:spPr>
        <a:xfrm>
          <a:off x="4598145" y="469205"/>
          <a:ext cx="2088869" cy="1253321"/>
        </a:xfrm>
        <a:prstGeom prst="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Do I have the ability to choose what I remember and what I forget? Do I have control over my dementia? Do I have control over my ability to forget my childhood or past traumas? </a:t>
          </a:r>
        </a:p>
      </dsp:txBody>
      <dsp:txXfrm>
        <a:off x="4598145" y="469205"/>
        <a:ext cx="2088869" cy="1253321"/>
      </dsp:txXfrm>
    </dsp:sp>
    <dsp:sp modelId="{6A3A08B6-22A2-2B47-BA3D-B56A2343CD54}">
      <dsp:nvSpPr>
        <dsp:cNvPr id="0" name=""/>
        <dsp:cNvSpPr/>
      </dsp:nvSpPr>
      <dsp:spPr>
        <a:xfrm>
          <a:off x="6895901" y="469205"/>
          <a:ext cx="2088869" cy="1253321"/>
        </a:xfrm>
        <a:prstGeom prst="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How can my humility help me to let go of the memories that cause me anxiety through becoming more able to forgive and understand from another’s perspective through self reflection? </a:t>
          </a:r>
        </a:p>
      </dsp:txBody>
      <dsp:txXfrm>
        <a:off x="6895901" y="469205"/>
        <a:ext cx="2088869" cy="1253321"/>
      </dsp:txXfrm>
    </dsp:sp>
    <dsp:sp modelId="{A626F17F-6151-D347-9CA8-213700069733}">
      <dsp:nvSpPr>
        <dsp:cNvPr id="0" name=""/>
        <dsp:cNvSpPr/>
      </dsp:nvSpPr>
      <dsp:spPr>
        <a:xfrm>
          <a:off x="1151511" y="1931413"/>
          <a:ext cx="2088869" cy="1253321"/>
        </a:xfrm>
        <a:prstGeom prst="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How can my humility help me choose to use my brain in a way that can help me seek and find Truth, through knowledge, wisdom, and understanding?</a:t>
          </a:r>
        </a:p>
      </dsp:txBody>
      <dsp:txXfrm>
        <a:off x="1151511" y="1931413"/>
        <a:ext cx="2088869" cy="1253321"/>
      </dsp:txXfrm>
    </dsp:sp>
    <dsp:sp modelId="{BE5CB34C-372B-A14C-8EDF-D80D7F89EEC8}">
      <dsp:nvSpPr>
        <dsp:cNvPr id="0" name=""/>
        <dsp:cNvSpPr/>
      </dsp:nvSpPr>
      <dsp:spPr>
        <a:xfrm>
          <a:off x="3449267" y="1931413"/>
          <a:ext cx="2088869" cy="1253321"/>
        </a:xfrm>
        <a:prstGeom prst="rect">
          <a:avLst/>
        </a:prstGeom>
        <a:gradFill rotWithShape="0">
          <a:gsLst>
            <a:gs pos="0">
              <a:schemeClr val="accent2">
                <a:hueOff val="377637"/>
                <a:satOff val="-39994"/>
                <a:lumOff val="-980"/>
                <a:alphaOff val="0"/>
                <a:tint val="96000"/>
                <a:lumMod val="104000"/>
              </a:schemeClr>
            </a:gs>
            <a:gs pos="100000">
              <a:schemeClr val="accent2">
                <a:hueOff val="377637"/>
                <a:satOff val="-39994"/>
                <a:lumOff val="-98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How can I question truth without my brain? Do I think that I can depend on my brain alone? Does my brain not need the blood from the pumping heart in order to sustain itself? What is knowledge without understanding? What is wisdom without love? How can my humility help me to not rely on my mind alone when seeking to get closer to Truth? </a:t>
          </a:r>
        </a:p>
      </dsp:txBody>
      <dsp:txXfrm>
        <a:off x="3449267" y="1931413"/>
        <a:ext cx="2088869" cy="1253321"/>
      </dsp:txXfrm>
    </dsp:sp>
    <dsp:sp modelId="{EF5AC2E8-14AA-D84D-A2BC-A6658910556E}">
      <dsp:nvSpPr>
        <dsp:cNvPr id="0" name=""/>
        <dsp:cNvSpPr/>
      </dsp:nvSpPr>
      <dsp:spPr>
        <a:xfrm>
          <a:off x="5747023" y="1931413"/>
          <a:ext cx="2088869" cy="1253321"/>
        </a:xfrm>
        <a:prstGeom prst="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How can my humility help me to use my free will and freedom to ‘think’ in a way that helps me surrender to a Will that is Higher than my own will? How can my humility help me use my brain to find out what is ‘right’ from ‘wrong?’</a:t>
          </a:r>
        </a:p>
      </dsp:txBody>
      <dsp:txXfrm>
        <a:off x="5747023" y="1931413"/>
        <a:ext cx="2088869" cy="12533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One in a crowd">
            <a:extLst>
              <a:ext uri="{FF2B5EF4-FFF2-40B4-BE49-F238E27FC236}">
                <a16:creationId xmlns:a16="http://schemas.microsoft.com/office/drawing/2014/main" id="{241112A0-032F-44B9-88BF-A2D2B7F94E11}"/>
              </a:ext>
            </a:extLst>
          </p:cNvPr>
          <p:cNvPicPr>
            <a:picLocks noChangeAspect="1"/>
          </p:cNvPicPr>
          <p:nvPr/>
        </p:nvPicPr>
        <p:blipFill rotWithShape="1">
          <a:blip r:embed="rId2">
            <a:duotone>
              <a:schemeClr val="bg2">
                <a:shade val="45000"/>
                <a:satMod val="135000"/>
              </a:schemeClr>
              <a:prstClr val="white"/>
            </a:duotone>
            <a:alphaModFix amt="40000"/>
          </a:blip>
          <a:srcRect t="7734" b="17267"/>
          <a:stretch/>
        </p:blipFill>
        <p:spPr>
          <a:xfrm>
            <a:off x="20" y="10"/>
            <a:ext cx="12191980" cy="6857990"/>
          </a:xfrm>
          <a:prstGeom prst="rect">
            <a:avLst/>
          </a:prstGeom>
        </p:spPr>
      </p:pic>
      <p:sp>
        <p:nvSpPr>
          <p:cNvPr id="2" name="Title 1">
            <a:extLst>
              <a:ext uri="{FF2B5EF4-FFF2-40B4-BE49-F238E27FC236}">
                <a16:creationId xmlns:a16="http://schemas.microsoft.com/office/drawing/2014/main" id="{0F224008-16DA-054A-BF94-2392E1CFA6C3}"/>
              </a:ext>
            </a:extLst>
          </p:cNvPr>
          <p:cNvSpPr>
            <a:spLocks noGrp="1"/>
          </p:cNvSpPr>
          <p:nvPr>
            <p:ph type="ctrTitle"/>
          </p:nvPr>
        </p:nvSpPr>
        <p:spPr>
          <a:xfrm>
            <a:off x="2589213" y="2514600"/>
            <a:ext cx="8915399" cy="2262781"/>
          </a:xfrm>
        </p:spPr>
        <p:txBody>
          <a:bodyPr>
            <a:normAutofit/>
          </a:bodyPr>
          <a:lstStyle/>
          <a:p>
            <a:r>
              <a:rPr lang="en-US"/>
              <a:t>My Humility</a:t>
            </a:r>
            <a:endParaRPr lang="en-US" dirty="0"/>
          </a:p>
        </p:txBody>
      </p:sp>
      <p:sp>
        <p:nvSpPr>
          <p:cNvPr id="3" name="Subtitle 2">
            <a:extLst>
              <a:ext uri="{FF2B5EF4-FFF2-40B4-BE49-F238E27FC236}">
                <a16:creationId xmlns:a16="http://schemas.microsoft.com/office/drawing/2014/main" id="{36565464-FCCA-FF4D-8C4B-E0E27145FA10}"/>
              </a:ext>
            </a:extLst>
          </p:cNvPr>
          <p:cNvSpPr>
            <a:spLocks noGrp="1"/>
          </p:cNvSpPr>
          <p:nvPr>
            <p:ph type="subTitle" idx="1"/>
          </p:nvPr>
        </p:nvSpPr>
        <p:spPr>
          <a:xfrm>
            <a:off x="2589213" y="4777379"/>
            <a:ext cx="8915399" cy="1126283"/>
          </a:xfrm>
        </p:spPr>
        <p:txBody>
          <a:bodyPr>
            <a:normAutofit/>
          </a:bodyPr>
          <a:lstStyle/>
          <a:p>
            <a:r>
              <a:rPr lang="en-US" dirty="0"/>
              <a:t>My Responsibility</a:t>
            </a:r>
          </a:p>
        </p:txBody>
      </p:sp>
      <p:grpSp>
        <p:nvGrpSpPr>
          <p:cNvPr id="11" name="Group 10">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6"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8"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0"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3"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5" name="Rectangle 24">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72228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Fox relaxing with eyes closed">
            <a:extLst>
              <a:ext uri="{FF2B5EF4-FFF2-40B4-BE49-F238E27FC236}">
                <a16:creationId xmlns:a16="http://schemas.microsoft.com/office/drawing/2014/main" id="{475BA75C-850F-4741-B366-86FE80FEBD92}"/>
              </a:ext>
            </a:extLst>
          </p:cNvPr>
          <p:cNvPicPr>
            <a:picLocks noChangeAspect="1"/>
          </p:cNvPicPr>
          <p:nvPr/>
        </p:nvPicPr>
        <p:blipFill rotWithShape="1">
          <a:blip r:embed="rId2"/>
          <a:srcRect l="17188" r="9087"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E37AD99-B4DF-744B-A16C-BA0A02D382D1}"/>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My ears</a:t>
            </a:r>
          </a:p>
        </p:txBody>
      </p:sp>
      <p:sp>
        <p:nvSpPr>
          <p:cNvPr id="3" name="Content Placeholder 2">
            <a:extLst>
              <a:ext uri="{FF2B5EF4-FFF2-40B4-BE49-F238E27FC236}">
                <a16:creationId xmlns:a16="http://schemas.microsoft.com/office/drawing/2014/main" id="{B92194EB-8D37-3E44-A000-320D465C084C}"/>
              </a:ext>
            </a:extLst>
          </p:cNvPr>
          <p:cNvSpPr>
            <a:spLocks noGrp="1"/>
          </p:cNvSpPr>
          <p:nvPr>
            <p:ph idx="1"/>
          </p:nvPr>
        </p:nvSpPr>
        <p:spPr>
          <a:xfrm>
            <a:off x="7860770" y="2017668"/>
            <a:ext cx="3750205" cy="3857816"/>
          </a:xfrm>
        </p:spPr>
        <p:txBody>
          <a:bodyPr>
            <a:normAutofit fontScale="47500" lnSpcReduction="20000"/>
          </a:bodyPr>
          <a:lstStyle/>
          <a:p>
            <a:r>
              <a:rPr lang="en-US" dirty="0">
                <a:solidFill>
                  <a:schemeClr val="tx1">
                    <a:lumMod val="95000"/>
                    <a:lumOff val="5000"/>
                  </a:schemeClr>
                </a:solidFill>
              </a:rPr>
              <a:t>Who gave me these ears with which I can hear? Did I make them? Did I speak them into existence? So how do I choose use my ears to help guide my own speech? </a:t>
            </a:r>
          </a:p>
          <a:p>
            <a:r>
              <a:rPr lang="en-US" dirty="0">
                <a:solidFill>
                  <a:schemeClr val="tx1">
                    <a:lumMod val="95000"/>
                    <a:lumOff val="5000"/>
                  </a:schemeClr>
                </a:solidFill>
              </a:rPr>
              <a:t>Do I expose my ears to hear gossip and idle talk that causes harm to myself and others? –If so why? Would I like that others heard these words that I choose to listen to- spoken about myself? Am I more worthy of my ears than the one who chooses not to slander me? </a:t>
            </a:r>
          </a:p>
          <a:p>
            <a:r>
              <a:rPr lang="en-US" dirty="0">
                <a:solidFill>
                  <a:schemeClr val="tx1">
                    <a:lumMod val="95000"/>
                    <a:lumOff val="5000"/>
                  </a:schemeClr>
                </a:solidFill>
              </a:rPr>
              <a:t>How can my humility help me to turn away from hearing words that cause destruction to myself and harm to others? </a:t>
            </a:r>
          </a:p>
          <a:p>
            <a:r>
              <a:rPr lang="en-US" dirty="0">
                <a:solidFill>
                  <a:schemeClr val="tx1">
                    <a:lumMod val="95000"/>
                    <a:lumOff val="5000"/>
                  </a:schemeClr>
                </a:solidFill>
              </a:rPr>
              <a:t>How can my humility help me become more creative with sound and speech? </a:t>
            </a:r>
          </a:p>
          <a:p>
            <a:r>
              <a:rPr lang="en-US" dirty="0">
                <a:solidFill>
                  <a:schemeClr val="tx1">
                    <a:lumMod val="95000"/>
                    <a:lumOff val="5000"/>
                  </a:schemeClr>
                </a:solidFill>
              </a:rPr>
              <a:t>Am I able to hear only that which is outside of me or can I hear the call of the caller from within me?</a:t>
            </a:r>
          </a:p>
          <a:p>
            <a:r>
              <a:rPr lang="en-US" dirty="0">
                <a:solidFill>
                  <a:schemeClr val="tx1">
                    <a:lumMod val="95000"/>
                    <a:lumOff val="5000"/>
                  </a:schemeClr>
                </a:solidFill>
              </a:rPr>
              <a:t>How can my humility help me to hear the sound of the silent shofar- the call of my Creator from my heart -so that I can return, so that I can hear and obey the Truth of my life and fulfil the purpose of my soul?</a:t>
            </a:r>
          </a:p>
          <a:p>
            <a:r>
              <a:rPr lang="en-US" dirty="0">
                <a:solidFill>
                  <a:schemeClr val="tx1">
                    <a:lumMod val="95000"/>
                    <a:lumOff val="5000"/>
                  </a:schemeClr>
                </a:solidFill>
              </a:rPr>
              <a:t>How can my humility help me become more able to hear You when you call on me for help? How can it help me reach out to you in your hour of need?</a:t>
            </a:r>
          </a:p>
        </p:txBody>
      </p:sp>
    </p:spTree>
    <p:extLst>
      <p:ext uri="{BB962C8B-B14F-4D97-AF65-F5344CB8AC3E}">
        <p14:creationId xmlns:p14="http://schemas.microsoft.com/office/powerpoint/2010/main" val="424066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C8A5D-A54A-404B-9888-2E630959D307}"/>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My Humility- my heart</a:t>
            </a:r>
          </a:p>
        </p:txBody>
      </p:sp>
      <p:sp>
        <p:nvSpPr>
          <p:cNvPr id="2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7" name="Rectangle 2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9B14863A-0FAC-4EFA-A98C-0872460D4140}"/>
              </a:ext>
            </a:extLst>
          </p:cNvPr>
          <p:cNvGraphicFramePr>
            <a:graphicFrameLocks noGrp="1"/>
          </p:cNvGraphicFramePr>
          <p:nvPr>
            <p:ph idx="1"/>
            <p:extLst>
              <p:ext uri="{D42A27DB-BD31-4B8C-83A1-F6EECF244321}">
                <p14:modId xmlns:p14="http://schemas.microsoft.com/office/powerpoint/2010/main" val="214744695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29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706FF7F-8BE8-234F-86DD-F21DB2790CD6}"/>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My digestive system</a:t>
            </a:r>
          </a:p>
        </p:txBody>
      </p:sp>
      <p:sp>
        <p:nvSpPr>
          <p:cNvPr id="3" name="Content Placeholder 2">
            <a:extLst>
              <a:ext uri="{FF2B5EF4-FFF2-40B4-BE49-F238E27FC236}">
                <a16:creationId xmlns:a16="http://schemas.microsoft.com/office/drawing/2014/main" id="{34075E17-4511-4544-AD1E-A798D39DEB25}"/>
              </a:ext>
            </a:extLst>
          </p:cNvPr>
          <p:cNvSpPr>
            <a:spLocks noGrp="1"/>
          </p:cNvSpPr>
          <p:nvPr>
            <p:ph idx="1"/>
          </p:nvPr>
        </p:nvSpPr>
        <p:spPr>
          <a:xfrm>
            <a:off x="541866" y="2032000"/>
            <a:ext cx="7145867" cy="3879222"/>
          </a:xfrm>
        </p:spPr>
        <p:txBody>
          <a:bodyPr>
            <a:normAutofit lnSpcReduction="10000"/>
          </a:bodyPr>
          <a:lstStyle/>
          <a:p>
            <a:pPr>
              <a:lnSpc>
                <a:spcPct val="90000"/>
              </a:lnSpc>
            </a:pPr>
            <a:r>
              <a:rPr lang="en-US" sz="1300" dirty="0">
                <a:solidFill>
                  <a:srgbClr val="FEFFFF"/>
                </a:solidFill>
              </a:rPr>
              <a:t>Am I so great that I do not need to relieve myself of harmful excretions? Where do my excretions go? Do they not return to the soil and dust of the earth from which I was made? How can my humility bring me back to earth through reflecting on my circle of Life? </a:t>
            </a:r>
          </a:p>
          <a:p>
            <a:pPr>
              <a:lnSpc>
                <a:spcPct val="90000"/>
              </a:lnSpc>
            </a:pPr>
            <a:r>
              <a:rPr lang="en-US" sz="1300" dirty="0">
                <a:solidFill>
                  <a:srgbClr val="FEFFFF"/>
                </a:solidFill>
              </a:rPr>
              <a:t>Who am I that I need to eat and drink and sleep and digest? What is my Source of Provision? Am I my own provider? Am I my own Source of energy Source? So why am I so wasteful? How can my humility help me to become less wasteful?</a:t>
            </a:r>
          </a:p>
          <a:p>
            <a:pPr>
              <a:lnSpc>
                <a:spcPct val="90000"/>
              </a:lnSpc>
            </a:pPr>
            <a:r>
              <a:rPr lang="en-US" sz="1300" dirty="0">
                <a:solidFill>
                  <a:srgbClr val="FEFFFF"/>
                </a:solidFill>
              </a:rPr>
              <a:t>Do I rely only bread and water for life? What provides me with the food that I eat and the water that I drink? How can my humility help me to become more grateful and express more gratitude to my Source of Provision by providing food and drink to those that are hungry and thirsty? </a:t>
            </a:r>
          </a:p>
          <a:p>
            <a:pPr>
              <a:lnSpc>
                <a:spcPct val="90000"/>
              </a:lnSpc>
            </a:pPr>
            <a:r>
              <a:rPr lang="en-US" sz="1300" dirty="0">
                <a:solidFill>
                  <a:srgbClr val="FEFFFF"/>
                </a:solidFill>
              </a:rPr>
              <a:t>How can humility help me to realize that I am nothing more than human being that depends on input and output of energy in order to survive, live and grow? </a:t>
            </a:r>
          </a:p>
          <a:p>
            <a:pPr>
              <a:lnSpc>
                <a:spcPct val="90000"/>
              </a:lnSpc>
            </a:pPr>
            <a:r>
              <a:rPr lang="en-US" sz="1300" dirty="0">
                <a:solidFill>
                  <a:srgbClr val="FEFFFF"/>
                </a:solidFill>
              </a:rPr>
              <a:t>How can my humility help me become more careful about what I choose to eat and drink? Do I become that which I eat? Or do I eat that which I become? </a:t>
            </a:r>
          </a:p>
          <a:p>
            <a:pPr>
              <a:lnSpc>
                <a:spcPct val="90000"/>
              </a:lnSpc>
            </a:pPr>
            <a:r>
              <a:rPr lang="en-US" sz="1300" dirty="0">
                <a:solidFill>
                  <a:srgbClr val="FEFFFF"/>
                </a:solidFill>
              </a:rPr>
              <a:t>How can my humility help me to take in and digest the spiritual bread and water that feeds my soul, so that I can grow spiritually as well as physically into a fruit bearing tree that feeds others? </a:t>
            </a:r>
          </a:p>
        </p:txBody>
      </p:sp>
      <p:pic>
        <p:nvPicPr>
          <p:cNvPr id="7" name="Graphic 6" descr="Stomach">
            <a:extLst>
              <a:ext uri="{FF2B5EF4-FFF2-40B4-BE49-F238E27FC236}">
                <a16:creationId xmlns:a16="http://schemas.microsoft.com/office/drawing/2014/main" id="{250C7676-3EB4-4676-96B9-BB1331FC93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1099663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7F52C33-4AD9-D149-AC8D-5CBF00F5005A}"/>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my Liver</a:t>
            </a:r>
          </a:p>
        </p:txBody>
      </p:sp>
      <p:sp>
        <p:nvSpPr>
          <p:cNvPr id="3" name="Content Placeholder 2">
            <a:extLst>
              <a:ext uri="{FF2B5EF4-FFF2-40B4-BE49-F238E27FC236}">
                <a16:creationId xmlns:a16="http://schemas.microsoft.com/office/drawing/2014/main" id="{0E924A24-4E96-6C49-BDBE-C1DCE73F4E00}"/>
              </a:ext>
            </a:extLst>
          </p:cNvPr>
          <p:cNvSpPr>
            <a:spLocks noGrp="1"/>
          </p:cNvSpPr>
          <p:nvPr>
            <p:ph idx="1"/>
          </p:nvPr>
        </p:nvSpPr>
        <p:spPr>
          <a:xfrm>
            <a:off x="541866" y="2032000"/>
            <a:ext cx="7145867" cy="3879222"/>
          </a:xfrm>
        </p:spPr>
        <p:txBody>
          <a:bodyPr>
            <a:normAutofit lnSpcReduction="10000"/>
          </a:bodyPr>
          <a:lstStyle/>
          <a:p>
            <a:r>
              <a:rPr lang="en-US" dirty="0">
                <a:solidFill>
                  <a:srgbClr val="FEFFFF"/>
                </a:solidFill>
              </a:rPr>
              <a:t>Did I create my liver or was it created from Above? Who does my liver belong to? Is it mine? If so- then do I look after it? Why do I have it? What am I supposed to do with it?</a:t>
            </a:r>
          </a:p>
          <a:p>
            <a:r>
              <a:rPr lang="en-US" dirty="0">
                <a:solidFill>
                  <a:srgbClr val="FEFFFF"/>
                </a:solidFill>
              </a:rPr>
              <a:t>Do I cleanse my body from the toxins that enter into me? Or do I choose to let them enter and destroy my life? Am I working for or against my body? Do I have the ability to help my body cleanse itself from physical and spiritual impurities? If so- how? </a:t>
            </a:r>
          </a:p>
          <a:p>
            <a:r>
              <a:rPr lang="en-US" dirty="0">
                <a:solidFill>
                  <a:srgbClr val="FEFFFF"/>
                </a:solidFill>
              </a:rPr>
              <a:t>How can my humility help me to use my free will to the best of my ability to take responsibility and better care of my own wellbeing? How can it help me to look after and protect the space in which I need to heal and repair myself?</a:t>
            </a:r>
          </a:p>
        </p:txBody>
      </p:sp>
      <p:pic>
        <p:nvPicPr>
          <p:cNvPr id="7" name="Graphic 6" descr="Wines">
            <a:extLst>
              <a:ext uri="{FF2B5EF4-FFF2-40B4-BE49-F238E27FC236}">
                <a16:creationId xmlns:a16="http://schemas.microsoft.com/office/drawing/2014/main" id="{E434C655-5213-467C-A89F-07E03F112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2528663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A8DC2D-83B4-9C41-8AF8-3F89DA843A19}"/>
              </a:ext>
            </a:extLst>
          </p:cNvPr>
          <p:cNvSpPr>
            <a:spLocks noGrp="1"/>
          </p:cNvSpPr>
          <p:nvPr>
            <p:ph type="title"/>
          </p:nvPr>
        </p:nvSpPr>
        <p:spPr>
          <a:xfrm>
            <a:off x="1794897" y="624110"/>
            <a:ext cx="9712998" cy="1280890"/>
          </a:xfrm>
        </p:spPr>
        <p:txBody>
          <a:bodyPr>
            <a:normAutofit/>
          </a:bodyPr>
          <a:lstStyle/>
          <a:p>
            <a:r>
              <a:rPr lang="en-US" dirty="0"/>
              <a:t>My Humility- my sexual organs</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FE864C8D-0BD3-47F5-A072-D8F7112F312E}"/>
              </a:ext>
            </a:extLst>
          </p:cNvPr>
          <p:cNvGraphicFramePr>
            <a:graphicFrameLocks noGrp="1"/>
          </p:cNvGraphicFramePr>
          <p:nvPr>
            <p:ph idx="1"/>
            <p:extLst>
              <p:ext uri="{D42A27DB-BD31-4B8C-83A1-F6EECF244321}">
                <p14:modId xmlns:p14="http://schemas.microsoft.com/office/powerpoint/2010/main" val="349695782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01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D2F50-4270-DD48-9219-FAE4DEA5A456}"/>
              </a:ext>
            </a:extLst>
          </p:cNvPr>
          <p:cNvSpPr>
            <a:spLocks noGrp="1"/>
          </p:cNvSpPr>
          <p:nvPr>
            <p:ph type="title"/>
          </p:nvPr>
        </p:nvSpPr>
        <p:spPr>
          <a:xfrm>
            <a:off x="1794897" y="624110"/>
            <a:ext cx="9712998" cy="1280890"/>
          </a:xfrm>
        </p:spPr>
        <p:txBody>
          <a:bodyPr>
            <a:normAutofit/>
          </a:bodyPr>
          <a:lstStyle/>
          <a:p>
            <a:r>
              <a:rPr lang="en-US" dirty="0"/>
              <a:t>My humility- my brain</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E37B7086-4DFE-42E5-A8E9-BCBCF5DF88F5}"/>
              </a:ext>
            </a:extLst>
          </p:cNvPr>
          <p:cNvGraphicFramePr>
            <a:graphicFrameLocks noGrp="1"/>
          </p:cNvGraphicFramePr>
          <p:nvPr>
            <p:ph idx="1"/>
            <p:extLst>
              <p:ext uri="{D42A27DB-BD31-4B8C-83A1-F6EECF244321}">
                <p14:modId xmlns:p14="http://schemas.microsoft.com/office/powerpoint/2010/main" val="142880469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19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C8EE2-7FE0-3F44-B15D-71566A3D8CED}"/>
              </a:ext>
            </a:extLst>
          </p:cNvPr>
          <p:cNvSpPr>
            <a:spLocks noGrp="1"/>
          </p:cNvSpPr>
          <p:nvPr>
            <p:ph type="title"/>
          </p:nvPr>
        </p:nvSpPr>
        <p:spPr>
          <a:xfrm>
            <a:off x="1046019" y="942108"/>
            <a:ext cx="3256550" cy="4969113"/>
          </a:xfrm>
        </p:spPr>
        <p:txBody>
          <a:bodyPr anchor="ctr">
            <a:normAutofit/>
          </a:bodyPr>
          <a:lstStyle/>
          <a:p>
            <a:r>
              <a:rPr lang="en-US">
                <a:solidFill>
                  <a:schemeClr val="tx2">
                    <a:lumMod val="75000"/>
                  </a:schemeClr>
                </a:solidFill>
              </a:rPr>
              <a:t>My Humility-my mouth</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7" name="Content Placeholder 2">
            <a:extLst>
              <a:ext uri="{FF2B5EF4-FFF2-40B4-BE49-F238E27FC236}">
                <a16:creationId xmlns:a16="http://schemas.microsoft.com/office/drawing/2014/main" id="{9AD384D0-F47F-EF4E-B330-42E8451C7C91}"/>
              </a:ext>
            </a:extLst>
          </p:cNvPr>
          <p:cNvSpPr>
            <a:spLocks noGrp="1"/>
          </p:cNvSpPr>
          <p:nvPr>
            <p:ph idx="1"/>
          </p:nvPr>
        </p:nvSpPr>
        <p:spPr>
          <a:xfrm>
            <a:off x="5049062" y="942108"/>
            <a:ext cx="6455549" cy="4969114"/>
          </a:xfrm>
        </p:spPr>
        <p:txBody>
          <a:bodyPr anchor="ctr">
            <a:normAutofit fontScale="92500"/>
          </a:bodyPr>
          <a:lstStyle/>
          <a:p>
            <a:pPr>
              <a:lnSpc>
                <a:spcPct val="90000"/>
              </a:lnSpc>
            </a:pPr>
            <a:r>
              <a:rPr lang="en-US" sz="900" dirty="0">
                <a:solidFill>
                  <a:schemeClr val="tx2">
                    <a:lumMod val="75000"/>
                  </a:schemeClr>
                </a:solidFill>
              </a:rPr>
              <a:t>With my own tongue do I choose to speak? Did I choose this language that I have been born into or was it chosen for me? Did I create myself the other languages of the world that I choose to learn from and to express myself? Why do I learn the language of another? – Is it to benefit myself or help me to better to understand You? How can my humility help me to use my tongue to better communicate with another human being in order to Unite rather than divide? In order to make peace rather than cause harm and division? </a:t>
            </a:r>
          </a:p>
          <a:p>
            <a:pPr>
              <a:lnSpc>
                <a:spcPct val="90000"/>
              </a:lnSpc>
            </a:pPr>
            <a:r>
              <a:rPr lang="en-US" sz="900" dirty="0">
                <a:solidFill>
                  <a:schemeClr val="tx2">
                    <a:lumMod val="75000"/>
                  </a:schemeClr>
                </a:solidFill>
              </a:rPr>
              <a:t>Did I speak my mouth into existence or was it spoken into existence by my Creator?- by That which is Beyond myself? </a:t>
            </a:r>
          </a:p>
          <a:p>
            <a:pPr>
              <a:lnSpc>
                <a:spcPct val="90000"/>
              </a:lnSpc>
            </a:pPr>
            <a:r>
              <a:rPr lang="en-US" sz="900" dirty="0">
                <a:solidFill>
                  <a:schemeClr val="tx2">
                    <a:lumMod val="75000"/>
                  </a:schemeClr>
                </a:solidFill>
              </a:rPr>
              <a:t>Do I have a choice over the words that I speak? Have my words any consequence on the feelings of another? Have my words any consequence on the actions of another? Have my words any consequence on my own actions? Do I speak what I think? Do I do what I say? Am, I true to my word? How can my humility help me to take more responsibility over my speech so that it is Truthful, respectful, does not cause unnecessary harm - and brings me to the path of Integrity so that I am more able to have lasting meaningful trustworthy relationship with others? </a:t>
            </a:r>
          </a:p>
          <a:p>
            <a:pPr>
              <a:lnSpc>
                <a:spcPct val="90000"/>
              </a:lnSpc>
            </a:pPr>
            <a:r>
              <a:rPr lang="en-US" sz="900" dirty="0">
                <a:solidFill>
                  <a:schemeClr val="tx2">
                    <a:lumMod val="75000"/>
                  </a:schemeClr>
                </a:solidFill>
              </a:rPr>
              <a:t>How can my humility bring me to speak in a way that is Peacemaking rather than divisive? Can my humility help me to be more grateful to my Creator for my mouth and ability to speak  by avoiding gossip and slander? Do I have control over my ability to speak? What would I do if my ability to speak was taken away from me? </a:t>
            </a:r>
          </a:p>
          <a:p>
            <a:pPr>
              <a:lnSpc>
                <a:spcPct val="90000"/>
              </a:lnSpc>
            </a:pPr>
            <a:r>
              <a:rPr lang="en-US" sz="900" dirty="0">
                <a:solidFill>
                  <a:schemeClr val="tx2">
                    <a:lumMod val="75000"/>
                  </a:schemeClr>
                </a:solidFill>
              </a:rPr>
              <a:t>How can my humility inspire me to use my mouth to sing songs that glorify and exalt That which is Above me? </a:t>
            </a:r>
          </a:p>
          <a:p>
            <a:pPr>
              <a:lnSpc>
                <a:spcPct val="90000"/>
              </a:lnSpc>
            </a:pPr>
            <a:r>
              <a:rPr lang="en-US" sz="900" dirty="0">
                <a:solidFill>
                  <a:schemeClr val="tx2">
                    <a:lumMod val="75000"/>
                  </a:schemeClr>
                </a:solidFill>
              </a:rPr>
              <a:t>How can my humility bring to me to use my speech to call out for help to my Creator when I am in distress? How can it bring me to pray for others and beg for forgiveness? </a:t>
            </a:r>
          </a:p>
          <a:p>
            <a:pPr>
              <a:lnSpc>
                <a:spcPct val="90000"/>
              </a:lnSpc>
            </a:pPr>
            <a:r>
              <a:rPr lang="en-US" sz="900" dirty="0">
                <a:solidFill>
                  <a:schemeClr val="tx2">
                    <a:lumMod val="75000"/>
                  </a:schemeClr>
                </a:solidFill>
              </a:rPr>
              <a:t>How can my humility help me to talk to my Creator directly and have a better relationship with my Source of Existence, with myself and with others? </a:t>
            </a:r>
          </a:p>
          <a:p>
            <a:pPr>
              <a:lnSpc>
                <a:spcPct val="90000"/>
              </a:lnSpc>
            </a:pPr>
            <a:r>
              <a:rPr lang="en-US" sz="900" dirty="0">
                <a:solidFill>
                  <a:schemeClr val="tx2">
                    <a:lumMod val="75000"/>
                  </a:schemeClr>
                </a:solidFill>
              </a:rPr>
              <a:t>With my own mouth –my lips, and my teeth do I choose to kiss my loved one and smile at my fellow human through an act of loving kindness? Did I create my mouth for my own benefit or was it given to me for a Higher Purpose? </a:t>
            </a:r>
          </a:p>
          <a:p>
            <a:pPr>
              <a:lnSpc>
                <a:spcPct val="90000"/>
              </a:lnSpc>
            </a:pPr>
            <a:r>
              <a:rPr lang="en-US" sz="900" dirty="0">
                <a:solidFill>
                  <a:schemeClr val="tx2">
                    <a:lumMod val="75000"/>
                  </a:schemeClr>
                </a:solidFill>
              </a:rPr>
              <a:t>How can my humility bring me to sharing and appreciating the kisses of my true love instead of that which is driven by my lust?</a:t>
            </a:r>
          </a:p>
          <a:p>
            <a:pPr>
              <a:lnSpc>
                <a:spcPct val="90000"/>
              </a:lnSpc>
            </a:pPr>
            <a:r>
              <a:rPr lang="en-US" sz="900" dirty="0">
                <a:solidFill>
                  <a:schemeClr val="tx2">
                    <a:lumMod val="75000"/>
                  </a:schemeClr>
                </a:solidFill>
              </a:rPr>
              <a:t>How can my humility bring me to sharing smiles of my inner joy and happiness with those that I love rather than the frowns of my displeasure and ingratitude? </a:t>
            </a:r>
          </a:p>
          <a:p>
            <a:pPr>
              <a:lnSpc>
                <a:spcPct val="90000"/>
              </a:lnSpc>
            </a:pPr>
            <a:r>
              <a:rPr lang="en-US" sz="900" dirty="0">
                <a:solidFill>
                  <a:schemeClr val="tx2">
                    <a:lumMod val="75000"/>
                  </a:schemeClr>
                </a:solidFill>
              </a:rPr>
              <a:t>With my own mouth do I choose to eat whatever I want? Do I eat to satisfy my own temporary desires or do I eat so that I can continue my relationship with You? How can my humility help me to better control my gluttony and my provision from Above by sharing my blessings of food and drink with others who have less than I do?</a:t>
            </a:r>
          </a:p>
          <a:p>
            <a:pPr>
              <a:lnSpc>
                <a:spcPct val="90000"/>
              </a:lnSpc>
            </a:pPr>
            <a:endParaRPr lang="en-US" sz="900" dirty="0">
              <a:solidFill>
                <a:schemeClr val="tx2">
                  <a:lumMod val="75000"/>
                </a:schemeClr>
              </a:solidFill>
            </a:endParaRPr>
          </a:p>
        </p:txBody>
      </p:sp>
    </p:spTree>
    <p:extLst>
      <p:ext uri="{BB962C8B-B14F-4D97-AF65-F5344CB8AC3E}">
        <p14:creationId xmlns:p14="http://schemas.microsoft.com/office/powerpoint/2010/main" val="212233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1E6295A-B4A7-1E4D-8C57-69644E6977E4}"/>
              </a:ext>
            </a:extLst>
          </p:cNvPr>
          <p:cNvSpPr>
            <a:spLocks noGrp="1"/>
          </p:cNvSpPr>
          <p:nvPr>
            <p:ph type="title"/>
          </p:nvPr>
        </p:nvSpPr>
        <p:spPr>
          <a:xfrm>
            <a:off x="1843391" y="624110"/>
            <a:ext cx="9383408" cy="1280890"/>
          </a:xfrm>
        </p:spPr>
        <p:txBody>
          <a:bodyPr>
            <a:normAutofit/>
          </a:bodyPr>
          <a:lstStyle/>
          <a:p>
            <a:r>
              <a:rPr lang="en-US">
                <a:solidFill>
                  <a:schemeClr val="bg1"/>
                </a:solidFill>
              </a:rPr>
              <a:t>My humility- my mouth</a:t>
            </a:r>
          </a:p>
        </p:txBody>
      </p:sp>
      <p:sp>
        <p:nvSpPr>
          <p:cNvPr id="22"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54BD0841-A4A3-44CB-AEF0-80C55273B42B}"/>
              </a:ext>
            </a:extLst>
          </p:cNvPr>
          <p:cNvGraphicFramePr>
            <a:graphicFrameLocks noGrp="1"/>
          </p:cNvGraphicFramePr>
          <p:nvPr>
            <p:ph idx="1"/>
            <p:extLst>
              <p:ext uri="{D42A27DB-BD31-4B8C-83A1-F6EECF244321}">
                <p14:modId xmlns:p14="http://schemas.microsoft.com/office/powerpoint/2010/main" val="3946529825"/>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29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ADAF3-96ED-7E4A-9298-C585FCC59A19}"/>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My Humility- My breath</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BE463A-4096-405C-A0E4-D32400AF9C89}"/>
              </a:ext>
            </a:extLst>
          </p:cNvPr>
          <p:cNvGraphicFramePr>
            <a:graphicFrameLocks noGrp="1"/>
          </p:cNvGraphicFramePr>
          <p:nvPr>
            <p:ph idx="1"/>
            <p:extLst>
              <p:ext uri="{D42A27DB-BD31-4B8C-83A1-F6EECF244321}">
                <p14:modId xmlns:p14="http://schemas.microsoft.com/office/powerpoint/2010/main" val="307230442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60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7835-6582-A840-A45A-82F06A5B4A99}"/>
              </a:ext>
            </a:extLst>
          </p:cNvPr>
          <p:cNvSpPr>
            <a:spLocks noGrp="1"/>
          </p:cNvSpPr>
          <p:nvPr>
            <p:ph type="title"/>
          </p:nvPr>
        </p:nvSpPr>
        <p:spPr/>
        <p:txBody>
          <a:bodyPr/>
          <a:lstStyle/>
          <a:p>
            <a:r>
              <a:rPr lang="en-US" dirty="0"/>
              <a:t>My Humility- My Free Will </a:t>
            </a:r>
          </a:p>
        </p:txBody>
      </p:sp>
      <p:sp>
        <p:nvSpPr>
          <p:cNvPr id="3" name="Content Placeholder 2">
            <a:extLst>
              <a:ext uri="{FF2B5EF4-FFF2-40B4-BE49-F238E27FC236}">
                <a16:creationId xmlns:a16="http://schemas.microsoft.com/office/drawing/2014/main" id="{7C4F82CD-1670-0F4E-B8DA-D1040CDBB930}"/>
              </a:ext>
            </a:extLst>
          </p:cNvPr>
          <p:cNvSpPr>
            <a:spLocks noGrp="1"/>
          </p:cNvSpPr>
          <p:nvPr>
            <p:ph idx="1"/>
          </p:nvPr>
        </p:nvSpPr>
        <p:spPr/>
        <p:txBody>
          <a:bodyPr>
            <a:normAutofit fontScale="62500" lnSpcReduction="20000"/>
          </a:bodyPr>
          <a:lstStyle/>
          <a:p>
            <a:r>
              <a:rPr lang="en-US" dirty="0"/>
              <a:t>What is my Free-will? How much of it actually belongs to me? Did I create it or was it granted to me as a gift from Above? </a:t>
            </a:r>
          </a:p>
          <a:p>
            <a:r>
              <a:rPr lang="en-US" dirty="0"/>
              <a:t>Can my free-will be taken away from me? – If so- how? In my external environment? What about my internal environment?- who can decide apart from myself- what I feel, what I think, what I choose to Believe?</a:t>
            </a:r>
          </a:p>
          <a:p>
            <a:r>
              <a:rPr lang="en-US" dirty="0"/>
              <a:t>Why do I Believe what I believe? Do I choose to believe it or is my faith forced upon me? Can I escape my own destiny? – if so- how? Using my freedom to choose it? </a:t>
            </a:r>
          </a:p>
          <a:p>
            <a:r>
              <a:rPr lang="en-US" dirty="0"/>
              <a:t>Why do I choose what to say and how to behave? Is it because of what I choose to think and how I choose to see and hear and feel in my heart? Do my speech and actions belong to me or to That which is Beyond me? </a:t>
            </a:r>
          </a:p>
          <a:p>
            <a:r>
              <a:rPr lang="en-US" dirty="0"/>
              <a:t>Do I choose to use my free-will to serve myself and my temporary desires, or to serve my Creator through helping others to succeed? How can my humility help me to use my free will in a way that expresses more Gratitude to my Creator  for my freedom?</a:t>
            </a:r>
          </a:p>
          <a:p>
            <a:r>
              <a:rPr lang="en-US" dirty="0"/>
              <a:t>What would be the purpose of my existence without my freedom to choose? Can I rely on my own free –will to lead me to my everlasting success?</a:t>
            </a:r>
          </a:p>
          <a:p>
            <a:r>
              <a:rPr lang="en-US" dirty="0"/>
              <a:t>How can my humility help me to connect my free will to the Will of that which is Higher than Myself, so that I do not only use my free will to worship myself, but to worship that which Created me? How can help to transform me into becoming something greater than who I think I am? How can it help to release me from that which binds me to the prison of the temporary worldly desires which cannot bring me everlasting joy and peace? </a:t>
            </a:r>
          </a:p>
          <a:p>
            <a:r>
              <a:rPr lang="en-US" dirty="0"/>
              <a:t>How can my humility help to direct my free will in a way which guides me back Home through ‘willing surrender’ of it to its Creator, and Source of Existence? </a:t>
            </a:r>
          </a:p>
        </p:txBody>
      </p:sp>
    </p:spTree>
    <p:extLst>
      <p:ext uri="{BB962C8B-B14F-4D97-AF65-F5344CB8AC3E}">
        <p14:creationId xmlns:p14="http://schemas.microsoft.com/office/powerpoint/2010/main" val="376609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F00B26-6FF4-5B4A-BB67-429775758BE5}"/>
              </a:ext>
            </a:extLst>
          </p:cNvPr>
          <p:cNvSpPr>
            <a:spLocks noGrp="1"/>
          </p:cNvSpPr>
          <p:nvPr>
            <p:ph type="title"/>
          </p:nvPr>
        </p:nvSpPr>
        <p:spPr>
          <a:xfrm>
            <a:off x="1794897" y="624110"/>
            <a:ext cx="9712998" cy="1280890"/>
          </a:xfrm>
        </p:spPr>
        <p:txBody>
          <a:bodyPr>
            <a:normAutofit/>
          </a:bodyPr>
          <a:lstStyle/>
          <a:p>
            <a:r>
              <a:rPr lang="en-US"/>
              <a:t>My Humility</a:t>
            </a:r>
            <a:endParaRPr lang="en-US" dirty="0"/>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2DB3CEDF-3029-4D41-829C-21A3138F7646}"/>
              </a:ext>
            </a:extLst>
          </p:cNvPr>
          <p:cNvGraphicFramePr>
            <a:graphicFrameLocks noGrp="1"/>
          </p:cNvGraphicFramePr>
          <p:nvPr>
            <p:ph idx="1"/>
            <p:extLst>
              <p:ext uri="{D42A27DB-BD31-4B8C-83A1-F6EECF244321}">
                <p14:modId xmlns:p14="http://schemas.microsoft.com/office/powerpoint/2010/main" val="30099739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072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BCA27-4B4C-BB41-ACFD-FB1A2F5E12C9}"/>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My Humility</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4BA77F8-8F6D-4257-A153-6F32B2C13555}"/>
              </a:ext>
            </a:extLst>
          </p:cNvPr>
          <p:cNvGraphicFramePr>
            <a:graphicFrameLocks noGrp="1"/>
          </p:cNvGraphicFramePr>
          <p:nvPr>
            <p:ph idx="1"/>
            <p:extLst>
              <p:ext uri="{D42A27DB-BD31-4B8C-83A1-F6EECF244321}">
                <p14:modId xmlns:p14="http://schemas.microsoft.com/office/powerpoint/2010/main" val="12242660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04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15679E-E22E-9F49-A46A-E881944B5B69}"/>
              </a:ext>
            </a:extLst>
          </p:cNvPr>
          <p:cNvSpPr>
            <a:spLocks noGrp="1"/>
          </p:cNvSpPr>
          <p:nvPr>
            <p:ph type="title"/>
          </p:nvPr>
        </p:nvSpPr>
        <p:spPr>
          <a:xfrm>
            <a:off x="1794897" y="624110"/>
            <a:ext cx="9712998" cy="1280890"/>
          </a:xfrm>
        </p:spPr>
        <p:txBody>
          <a:bodyPr>
            <a:normAutofit/>
          </a:bodyPr>
          <a:lstStyle/>
          <a:p>
            <a:r>
              <a:rPr lang="en-US" dirty="0"/>
              <a:t>My Humility</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AE5F7CF5-AA71-4CF1-BEEE-C3651E9CAB9A}"/>
              </a:ext>
            </a:extLst>
          </p:cNvPr>
          <p:cNvGraphicFramePr>
            <a:graphicFrameLocks noGrp="1"/>
          </p:cNvGraphicFramePr>
          <p:nvPr>
            <p:ph idx="1"/>
            <p:extLst>
              <p:ext uri="{D42A27DB-BD31-4B8C-83A1-F6EECF244321}">
                <p14:modId xmlns:p14="http://schemas.microsoft.com/office/powerpoint/2010/main" val="377300707"/>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1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451635-345F-7147-9B4D-4A10169CF63B}"/>
              </a:ext>
            </a:extLst>
          </p:cNvPr>
          <p:cNvSpPr>
            <a:spLocks noGrp="1"/>
          </p:cNvSpPr>
          <p:nvPr>
            <p:ph type="title"/>
          </p:nvPr>
        </p:nvSpPr>
        <p:spPr>
          <a:xfrm>
            <a:off x="1794897" y="624110"/>
            <a:ext cx="9712998" cy="1280890"/>
          </a:xfrm>
        </p:spPr>
        <p:txBody>
          <a:bodyPr>
            <a:normAutofit/>
          </a:bodyPr>
          <a:lstStyle/>
          <a:p>
            <a:r>
              <a:rPr lang="en-US" dirty="0"/>
              <a:t>How can my humility help others?</a:t>
            </a:r>
          </a:p>
        </p:txBody>
      </p:sp>
      <p:sp>
        <p:nvSpPr>
          <p:cNvPr id="44"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5" name="Content Placeholder 2">
            <a:extLst>
              <a:ext uri="{FF2B5EF4-FFF2-40B4-BE49-F238E27FC236}">
                <a16:creationId xmlns:a16="http://schemas.microsoft.com/office/drawing/2014/main" id="{D7DF5AFE-64DC-4AAD-B1C4-15B2861A75E6}"/>
              </a:ext>
            </a:extLst>
          </p:cNvPr>
          <p:cNvGraphicFramePr>
            <a:graphicFrameLocks noGrp="1"/>
          </p:cNvGraphicFramePr>
          <p:nvPr>
            <p:ph idx="1"/>
            <p:extLst>
              <p:ext uri="{D42A27DB-BD31-4B8C-83A1-F6EECF244321}">
                <p14:modId xmlns:p14="http://schemas.microsoft.com/office/powerpoint/2010/main" val="174493647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72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942C-0ED3-9B48-8893-20EDBE544988}"/>
              </a:ext>
            </a:extLst>
          </p:cNvPr>
          <p:cNvSpPr>
            <a:spLocks noGrp="1"/>
          </p:cNvSpPr>
          <p:nvPr>
            <p:ph type="title"/>
          </p:nvPr>
        </p:nvSpPr>
        <p:spPr/>
        <p:txBody>
          <a:bodyPr/>
          <a:lstStyle/>
          <a:p>
            <a:r>
              <a:rPr lang="en-US"/>
              <a:t>How can my humility help others? </a:t>
            </a:r>
            <a:endParaRPr lang="en-US" dirty="0"/>
          </a:p>
        </p:txBody>
      </p:sp>
      <p:graphicFrame>
        <p:nvGraphicFramePr>
          <p:cNvPr id="5" name="Content Placeholder 2">
            <a:extLst>
              <a:ext uri="{FF2B5EF4-FFF2-40B4-BE49-F238E27FC236}">
                <a16:creationId xmlns:a16="http://schemas.microsoft.com/office/drawing/2014/main" id="{9643C476-24DF-4936-8121-C97A64177154}"/>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50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8"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619C5810-D3EF-5647-B722-1A666BE2B8C1}"/>
              </a:ext>
            </a:extLst>
          </p:cNvPr>
          <p:cNvSpPr>
            <a:spLocks noGrp="1"/>
          </p:cNvSpPr>
          <p:nvPr>
            <p:ph type="title"/>
          </p:nvPr>
        </p:nvSpPr>
        <p:spPr>
          <a:xfrm>
            <a:off x="6483096" y="624110"/>
            <a:ext cx="5021516" cy="1280890"/>
          </a:xfrm>
        </p:spPr>
        <p:txBody>
          <a:bodyPr>
            <a:normAutofit/>
          </a:bodyPr>
          <a:lstStyle/>
          <a:p>
            <a:r>
              <a:rPr lang="en-US"/>
              <a:t>How can my humility help others?</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Eyeshadow powder crumbled and brush">
            <a:extLst>
              <a:ext uri="{FF2B5EF4-FFF2-40B4-BE49-F238E27FC236}">
                <a16:creationId xmlns:a16="http://schemas.microsoft.com/office/drawing/2014/main" id="{BF2A3776-06FE-4D40-8841-6B5794BE599A}"/>
              </a:ext>
            </a:extLst>
          </p:cNvPr>
          <p:cNvPicPr>
            <a:picLocks noChangeAspect="1"/>
          </p:cNvPicPr>
          <p:nvPr/>
        </p:nvPicPr>
        <p:blipFill rotWithShape="1">
          <a:blip r:embed="rId2"/>
          <a:srcRect l="33533" r="21002" b="-2"/>
          <a:stretch/>
        </p:blipFill>
        <p:spPr>
          <a:xfrm>
            <a:off x="-1555" y="1731"/>
            <a:ext cx="4671091" cy="6858000"/>
          </a:xfrm>
          <a:prstGeom prst="rect">
            <a:avLst/>
          </a:prstGeom>
        </p:spPr>
      </p:pic>
      <p:sp>
        <p:nvSpPr>
          <p:cNvPr id="49" name="Content Placeholder 2">
            <a:extLst>
              <a:ext uri="{FF2B5EF4-FFF2-40B4-BE49-F238E27FC236}">
                <a16:creationId xmlns:a16="http://schemas.microsoft.com/office/drawing/2014/main" id="{00411CF6-6CDF-F946-A282-1E9FF23A33F1}"/>
              </a:ext>
            </a:extLst>
          </p:cNvPr>
          <p:cNvSpPr>
            <a:spLocks noGrp="1"/>
          </p:cNvSpPr>
          <p:nvPr>
            <p:ph idx="1"/>
          </p:nvPr>
        </p:nvSpPr>
        <p:spPr>
          <a:xfrm>
            <a:off x="6438191" y="2133600"/>
            <a:ext cx="5066419" cy="3777622"/>
          </a:xfrm>
        </p:spPr>
        <p:txBody>
          <a:bodyPr>
            <a:normAutofit/>
          </a:bodyPr>
          <a:lstStyle/>
          <a:p>
            <a:pPr>
              <a:lnSpc>
                <a:spcPct val="90000"/>
              </a:lnSpc>
            </a:pPr>
            <a:r>
              <a:rPr lang="en-US" sz="1300"/>
              <a:t>How can I take out the speck from the eye of my fellow human without first taking the plank out of my own eye? </a:t>
            </a:r>
          </a:p>
          <a:p>
            <a:pPr>
              <a:lnSpc>
                <a:spcPct val="90000"/>
              </a:lnSpc>
            </a:pPr>
            <a:r>
              <a:rPr lang="en-US" sz="1300"/>
              <a:t>How can my humility help me to reflect more on my own faults rather than others, so that I do not come across as being judgmental? </a:t>
            </a:r>
          </a:p>
          <a:p>
            <a:pPr>
              <a:lnSpc>
                <a:spcPct val="90000"/>
              </a:lnSpc>
            </a:pPr>
            <a:r>
              <a:rPr lang="en-US" sz="1300"/>
              <a:t>How can my humility through becoming less judgmental help to improve my relationships? </a:t>
            </a:r>
          </a:p>
          <a:p>
            <a:pPr>
              <a:lnSpc>
                <a:spcPct val="90000"/>
              </a:lnSpc>
            </a:pPr>
            <a:r>
              <a:rPr lang="en-US" sz="1300"/>
              <a:t>How can this help to become more grateful for others in my life? How can it help me to take more responsibility in my human interactions with others? </a:t>
            </a:r>
          </a:p>
          <a:p>
            <a:pPr>
              <a:lnSpc>
                <a:spcPct val="90000"/>
              </a:lnSpc>
            </a:pPr>
            <a:r>
              <a:rPr lang="en-US" sz="1300"/>
              <a:t>How can my humility bring me to respecting the paths that others choose to take, and let go of my need to ‘control’ them? </a:t>
            </a:r>
          </a:p>
          <a:p>
            <a:pPr>
              <a:lnSpc>
                <a:spcPct val="90000"/>
              </a:lnSpc>
            </a:pPr>
            <a:r>
              <a:rPr lang="en-US" sz="1300"/>
              <a:t>How can my humility  help me to see that Truth has many faces and paths and that I can only see from my own perspective? </a:t>
            </a:r>
          </a:p>
        </p:txBody>
      </p:sp>
    </p:spTree>
    <p:extLst>
      <p:ext uri="{BB962C8B-B14F-4D97-AF65-F5344CB8AC3E}">
        <p14:creationId xmlns:p14="http://schemas.microsoft.com/office/powerpoint/2010/main" val="124343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69A6CC-803B-BC4F-9820-84C42E399F8E}"/>
              </a:ext>
            </a:extLst>
          </p:cNvPr>
          <p:cNvSpPr>
            <a:spLocks noGrp="1"/>
          </p:cNvSpPr>
          <p:nvPr>
            <p:ph type="title"/>
          </p:nvPr>
        </p:nvSpPr>
        <p:spPr>
          <a:xfrm>
            <a:off x="1794897" y="624110"/>
            <a:ext cx="9712998" cy="1280890"/>
          </a:xfrm>
        </p:spPr>
        <p:txBody>
          <a:bodyPr>
            <a:normAutofit/>
          </a:bodyPr>
          <a:lstStyle/>
          <a:p>
            <a:r>
              <a:rPr lang="en-US"/>
              <a:t>My Humility- and my Relationship</a:t>
            </a:r>
            <a:endParaRPr lang="en-US" dirty="0"/>
          </a:p>
        </p:txBody>
      </p:sp>
      <p:sp>
        <p:nvSpPr>
          <p:cNvPr id="25" name="Rectangle 19">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2">
            <a:extLst>
              <a:ext uri="{FF2B5EF4-FFF2-40B4-BE49-F238E27FC236}">
                <a16:creationId xmlns:a16="http://schemas.microsoft.com/office/drawing/2014/main" id="{32A89FFA-220E-4D2D-B1C1-4CFABE52F38B}"/>
              </a:ext>
            </a:extLst>
          </p:cNvPr>
          <p:cNvGraphicFramePr>
            <a:graphicFrameLocks noGrp="1"/>
          </p:cNvGraphicFramePr>
          <p:nvPr>
            <p:ph idx="1"/>
            <p:extLst>
              <p:ext uri="{D42A27DB-BD31-4B8C-83A1-F6EECF244321}">
                <p14:modId xmlns:p14="http://schemas.microsoft.com/office/powerpoint/2010/main" val="207196834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09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35B1-8F02-CA4C-9FE5-EAB89EA62509}"/>
              </a:ext>
            </a:extLst>
          </p:cNvPr>
          <p:cNvSpPr>
            <a:spLocks noGrp="1"/>
          </p:cNvSpPr>
          <p:nvPr>
            <p:ph type="title"/>
          </p:nvPr>
        </p:nvSpPr>
        <p:spPr/>
        <p:txBody>
          <a:bodyPr/>
          <a:lstStyle/>
          <a:p>
            <a:r>
              <a:rPr lang="en-US" dirty="0"/>
              <a:t>My Humility- and how I relate to my Creator</a:t>
            </a:r>
          </a:p>
        </p:txBody>
      </p:sp>
      <p:sp>
        <p:nvSpPr>
          <p:cNvPr id="3" name="Content Placeholder 2">
            <a:extLst>
              <a:ext uri="{FF2B5EF4-FFF2-40B4-BE49-F238E27FC236}">
                <a16:creationId xmlns:a16="http://schemas.microsoft.com/office/drawing/2014/main" id="{D1273C08-9A60-AD47-8CA2-E1C6D602E394}"/>
              </a:ext>
            </a:extLst>
          </p:cNvPr>
          <p:cNvSpPr>
            <a:spLocks noGrp="1"/>
          </p:cNvSpPr>
          <p:nvPr>
            <p:ph idx="1"/>
          </p:nvPr>
        </p:nvSpPr>
        <p:spPr/>
        <p:txBody>
          <a:bodyPr>
            <a:normAutofit lnSpcReduction="10000"/>
          </a:bodyPr>
          <a:lstStyle/>
          <a:p>
            <a:r>
              <a:rPr lang="en-US" dirty="0"/>
              <a:t>Did I create me myself? Did I create my Creator? Who am I in relation to my Creator? Who gave me the ability to create something from something else? </a:t>
            </a:r>
          </a:p>
          <a:p>
            <a:r>
              <a:rPr lang="en-US" dirty="0"/>
              <a:t>Who is the One that can create something out of nothing? So if my humility can help me to connect to my Source of creation then how can it help me to better understand and willingly accept my role as nothing more than a willing servant? </a:t>
            </a:r>
          </a:p>
          <a:p>
            <a:r>
              <a:rPr lang="en-US" dirty="0"/>
              <a:t>When I choose to create something out of something that was created from nothing, am I not merely a vessel that relies on the Source and that can be easily broken? </a:t>
            </a:r>
          </a:p>
          <a:p>
            <a:r>
              <a:rPr lang="en-US" dirty="0"/>
              <a:t>How can my humility help to keep me walking along my path of service to others (without deviation unto worshiping myself) through willing acceptance of my service to my Creator? </a:t>
            </a:r>
          </a:p>
        </p:txBody>
      </p:sp>
    </p:spTree>
    <p:extLst>
      <p:ext uri="{BB962C8B-B14F-4D97-AF65-F5344CB8AC3E}">
        <p14:creationId xmlns:p14="http://schemas.microsoft.com/office/powerpoint/2010/main" val="1082129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9FC3-0896-9F42-A7D9-E450FD77FEF3}"/>
              </a:ext>
            </a:extLst>
          </p:cNvPr>
          <p:cNvSpPr>
            <a:spLocks noGrp="1"/>
          </p:cNvSpPr>
          <p:nvPr>
            <p:ph type="title"/>
          </p:nvPr>
        </p:nvSpPr>
        <p:spPr/>
        <p:txBody>
          <a:bodyPr/>
          <a:lstStyle/>
          <a:p>
            <a:r>
              <a:rPr lang="en-US" dirty="0"/>
              <a:t>My Humility- and how I relate to my Spouse</a:t>
            </a:r>
          </a:p>
        </p:txBody>
      </p:sp>
      <p:sp>
        <p:nvSpPr>
          <p:cNvPr id="3" name="Content Placeholder 2">
            <a:extLst>
              <a:ext uri="{FF2B5EF4-FFF2-40B4-BE49-F238E27FC236}">
                <a16:creationId xmlns:a16="http://schemas.microsoft.com/office/drawing/2014/main" id="{8A638985-9B23-C94C-A9F7-5B1EEF384B26}"/>
              </a:ext>
            </a:extLst>
          </p:cNvPr>
          <p:cNvSpPr>
            <a:spLocks noGrp="1"/>
          </p:cNvSpPr>
          <p:nvPr>
            <p:ph idx="1"/>
          </p:nvPr>
        </p:nvSpPr>
        <p:spPr/>
        <p:txBody>
          <a:bodyPr>
            <a:normAutofit fontScale="85000" lnSpcReduction="20000"/>
          </a:bodyPr>
          <a:lstStyle/>
          <a:p>
            <a:r>
              <a:rPr lang="en-US" dirty="0"/>
              <a:t>Did I choose to break myself into two pieces so that I can search for my other half in another? Or am I whole and complete? Do I need to better myself or am I perfect and need not mend my ways? </a:t>
            </a:r>
          </a:p>
          <a:p>
            <a:r>
              <a:rPr lang="en-US" dirty="0"/>
              <a:t>Am I content with looking at myself in a mirror alone, or do I prefer to share my life and grow from uniting with another soul that becomes part of who I am? </a:t>
            </a:r>
          </a:p>
          <a:p>
            <a:r>
              <a:rPr lang="en-US" dirty="0"/>
              <a:t>How can I learn from my partner if I believe that I am more important than him or her? How can my humility help me become more willing to listen to my partner’s advice and understand from their perspective? </a:t>
            </a:r>
          </a:p>
          <a:p>
            <a:r>
              <a:rPr lang="en-US" dirty="0"/>
              <a:t>How can humility help me to appreciate my spouse as a blessing from Above to learn from, to grow with, to share with, to better understand who I really am and who I want to become? How can it help me to be more willing to help him or her grow and heal in our relationship by listening more, and sharing my vulnerabilities and experiences with him or her? </a:t>
            </a:r>
          </a:p>
          <a:p>
            <a:r>
              <a:rPr lang="en-US" dirty="0"/>
              <a:t>How can humility in my relationship with my spouse help me to learn from my mistakes so that I can take more responsibility in my speech and behavior and better serve my Creator? </a:t>
            </a:r>
          </a:p>
        </p:txBody>
      </p:sp>
    </p:spTree>
    <p:extLst>
      <p:ext uri="{BB962C8B-B14F-4D97-AF65-F5344CB8AC3E}">
        <p14:creationId xmlns:p14="http://schemas.microsoft.com/office/powerpoint/2010/main" val="428068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6919C-CD16-4646-BDDF-3B3155E3BFCA}"/>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My Humility- and how I relate to my children</a:t>
            </a:r>
          </a:p>
        </p:txBody>
      </p:sp>
      <p:sp>
        <p:nvSpPr>
          <p:cNvPr id="20"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2" name="Rectangle 21">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DF48220-4DD8-469D-9B86-C878A3B62A1F}"/>
              </a:ext>
            </a:extLst>
          </p:cNvPr>
          <p:cNvGraphicFramePr>
            <a:graphicFrameLocks noGrp="1"/>
          </p:cNvGraphicFramePr>
          <p:nvPr>
            <p:ph idx="1"/>
            <p:extLst>
              <p:ext uri="{D42A27DB-BD31-4B8C-83A1-F6EECF244321}">
                <p14:modId xmlns:p14="http://schemas.microsoft.com/office/powerpoint/2010/main" val="289479178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441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Empty speech bubbles">
            <a:extLst>
              <a:ext uri="{FF2B5EF4-FFF2-40B4-BE49-F238E27FC236}">
                <a16:creationId xmlns:a16="http://schemas.microsoft.com/office/drawing/2014/main" id="{D9DC72B6-AD24-43BD-B180-D487D30848E3}"/>
              </a:ext>
            </a:extLst>
          </p:cNvPr>
          <p:cNvPicPr>
            <a:picLocks noChangeAspect="1"/>
          </p:cNvPicPr>
          <p:nvPr/>
        </p:nvPicPr>
        <p:blipFill rotWithShape="1">
          <a:blip r:embed="rId2"/>
          <a:srcRect l="17385" r="8890"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CD9A51E-3DE8-9B4B-9579-FBFF890F2D67}"/>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dirty="0">
                <a:solidFill>
                  <a:srgbClr val="FEFFFF"/>
                </a:solidFill>
              </a:rPr>
              <a:t>My Humility- and how I relate to my Parents</a:t>
            </a:r>
          </a:p>
        </p:txBody>
      </p:sp>
      <p:sp>
        <p:nvSpPr>
          <p:cNvPr id="3" name="Content Placeholder 2">
            <a:extLst>
              <a:ext uri="{FF2B5EF4-FFF2-40B4-BE49-F238E27FC236}">
                <a16:creationId xmlns:a16="http://schemas.microsoft.com/office/drawing/2014/main" id="{257DEFAE-E65B-7A47-B077-EA58805F65F9}"/>
              </a:ext>
            </a:extLst>
          </p:cNvPr>
          <p:cNvSpPr>
            <a:spLocks noGrp="1"/>
          </p:cNvSpPr>
          <p:nvPr>
            <p:ph idx="1"/>
          </p:nvPr>
        </p:nvSpPr>
        <p:spPr>
          <a:xfrm>
            <a:off x="7860770" y="2017668"/>
            <a:ext cx="3750205" cy="3857816"/>
          </a:xfrm>
        </p:spPr>
        <p:txBody>
          <a:bodyPr>
            <a:normAutofit fontScale="55000" lnSpcReduction="20000"/>
          </a:bodyPr>
          <a:lstStyle/>
          <a:p>
            <a:r>
              <a:rPr lang="en-US" dirty="0">
                <a:solidFill>
                  <a:schemeClr val="tx1">
                    <a:lumMod val="95000"/>
                    <a:lumOff val="5000"/>
                  </a:schemeClr>
                </a:solidFill>
              </a:rPr>
              <a:t>Do I consider myself to know better than my parents? So how can I honor them while staying true to what I believe to be truth? </a:t>
            </a:r>
          </a:p>
          <a:p>
            <a:r>
              <a:rPr lang="en-US" dirty="0">
                <a:solidFill>
                  <a:schemeClr val="tx1">
                    <a:lumMod val="95000"/>
                    <a:lumOff val="5000"/>
                  </a:schemeClr>
                </a:solidFill>
              </a:rPr>
              <a:t>Do I listen to my parents perspective? Do I try to understand them? Or can they not teach me anything valuable? Am I not able to learn even through the negative experiences that they inflict upon me? </a:t>
            </a:r>
          </a:p>
          <a:p>
            <a:r>
              <a:rPr lang="en-US" dirty="0">
                <a:solidFill>
                  <a:schemeClr val="tx1">
                    <a:lumMod val="95000"/>
                    <a:lumOff val="5000"/>
                  </a:schemeClr>
                </a:solidFill>
              </a:rPr>
              <a:t>Why do my parents feed me? Why do they clothe me? Why do they care for my needs? Why do they advise me what they teach me? Is it because they love me? Or is it because they want to control me? Who do I belong to? Myself? My Parents? Or to our Creator? </a:t>
            </a:r>
          </a:p>
          <a:p>
            <a:r>
              <a:rPr lang="en-US" dirty="0">
                <a:solidFill>
                  <a:schemeClr val="tx1">
                    <a:lumMod val="95000"/>
                    <a:lumOff val="5000"/>
                  </a:schemeClr>
                </a:solidFill>
              </a:rPr>
              <a:t>Did I create my parents or are they a gift from Above? Did I choose them or were they chosen for me? Why did my Creator create me through these parents of mine? How can my humility help me to better value and grow spiritually and physically through the help of my parents? </a:t>
            </a:r>
          </a:p>
          <a:p>
            <a:r>
              <a:rPr lang="en-US" dirty="0">
                <a:solidFill>
                  <a:schemeClr val="tx1">
                    <a:lumMod val="95000"/>
                    <a:lumOff val="5000"/>
                  </a:schemeClr>
                </a:solidFill>
              </a:rPr>
              <a:t>How can my humility help me to become more respectful and kind and grateful to my parents? How can this help me to have a better relationship with them and therefore with my Creator?</a:t>
            </a:r>
          </a:p>
        </p:txBody>
      </p:sp>
    </p:spTree>
    <p:extLst>
      <p:ext uri="{BB962C8B-B14F-4D97-AF65-F5344CB8AC3E}">
        <p14:creationId xmlns:p14="http://schemas.microsoft.com/office/powerpoint/2010/main" val="39073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B9406-6802-9F4A-B917-17A3223190C3}"/>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My Humility</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09DFC0A-5992-4023-8095-6B6B34999706}"/>
              </a:ext>
            </a:extLst>
          </p:cNvPr>
          <p:cNvGraphicFramePr>
            <a:graphicFrameLocks noGrp="1"/>
          </p:cNvGraphicFramePr>
          <p:nvPr>
            <p:ph idx="1"/>
            <p:extLst>
              <p:ext uri="{D42A27DB-BD31-4B8C-83A1-F6EECF244321}">
                <p14:modId xmlns:p14="http://schemas.microsoft.com/office/powerpoint/2010/main" val="290466732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58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3A13D-F9CB-794F-9533-A0F9DAAA641A}"/>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t>My Humility- and how I can relate to my Siblings</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A626805-386D-3241-9DAF-E5441C186A39}"/>
              </a:ext>
            </a:extLst>
          </p:cNvPr>
          <p:cNvSpPr>
            <a:spLocks noGrp="1"/>
          </p:cNvSpPr>
          <p:nvPr>
            <p:ph idx="1"/>
          </p:nvPr>
        </p:nvSpPr>
        <p:spPr>
          <a:xfrm>
            <a:off x="649225" y="2133600"/>
            <a:ext cx="3650278" cy="3759253"/>
          </a:xfrm>
        </p:spPr>
        <p:txBody>
          <a:bodyPr>
            <a:normAutofit fontScale="62500" lnSpcReduction="20000"/>
          </a:bodyPr>
          <a:lstStyle/>
          <a:p>
            <a:r>
              <a:rPr lang="en-US" dirty="0"/>
              <a:t>Am I more worthy of my parents love than my siblings? Do we not share the same parents? </a:t>
            </a:r>
          </a:p>
          <a:p>
            <a:r>
              <a:rPr lang="en-US" dirty="0"/>
              <a:t>Is my winning an argument more important to me than making peace with my siblings for the sake of our parents happiness and peace? </a:t>
            </a:r>
          </a:p>
          <a:p>
            <a:r>
              <a:rPr lang="en-US" dirty="0"/>
              <a:t>How can my humility help me to get along better with my siblings in honor and respect for our parents and our Creator?</a:t>
            </a:r>
          </a:p>
          <a:p>
            <a:r>
              <a:rPr lang="en-US" dirty="0"/>
              <a:t>Is my fellow human not like a sibling to me? Do we not all come from Adam/Eve, from the dust of this earth, from our Source and same Creator? How can my humility help me to get on better with all my siblings on this earth for honor and Glory and Sake of Our Creator?</a:t>
            </a:r>
          </a:p>
          <a:p>
            <a:r>
              <a:rPr lang="en-US" dirty="0"/>
              <a:t>How can making peace with my brother or sister help me to find Peace with my Maker?</a:t>
            </a:r>
          </a:p>
        </p:txBody>
      </p:sp>
      <p:pic>
        <p:nvPicPr>
          <p:cNvPr id="7" name="Graphic 6" descr="Connections">
            <a:extLst>
              <a:ext uri="{FF2B5EF4-FFF2-40B4-BE49-F238E27FC236}">
                <a16:creationId xmlns:a16="http://schemas.microsoft.com/office/drawing/2014/main" id="{B2920070-0DB9-419D-BE28-A4B89BB3CA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9945" y="640080"/>
            <a:ext cx="5252773" cy="525277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72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wo cute robots">
            <a:extLst>
              <a:ext uri="{FF2B5EF4-FFF2-40B4-BE49-F238E27FC236}">
                <a16:creationId xmlns:a16="http://schemas.microsoft.com/office/drawing/2014/main" id="{62C43060-9EE8-4CAA-94CC-75977795F9F2}"/>
              </a:ext>
            </a:extLst>
          </p:cNvPr>
          <p:cNvPicPr>
            <a:picLocks noChangeAspect="1"/>
          </p:cNvPicPr>
          <p:nvPr/>
        </p:nvPicPr>
        <p:blipFill rotWithShape="1">
          <a:blip r:embed="rId2"/>
          <a:srcRect l="27542" r="10332"/>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8A0A3AB-6706-7E44-81A7-2300C8FECE51}"/>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dirty="0">
                <a:solidFill>
                  <a:srgbClr val="FEFFFF"/>
                </a:solidFill>
              </a:rPr>
              <a:t>My Humility- and how I can relate to my Friends</a:t>
            </a:r>
          </a:p>
        </p:txBody>
      </p:sp>
      <p:sp>
        <p:nvSpPr>
          <p:cNvPr id="3" name="Content Placeholder 2">
            <a:extLst>
              <a:ext uri="{FF2B5EF4-FFF2-40B4-BE49-F238E27FC236}">
                <a16:creationId xmlns:a16="http://schemas.microsoft.com/office/drawing/2014/main" id="{C8CF680E-3910-1F40-827B-5E440ABA0208}"/>
              </a:ext>
            </a:extLst>
          </p:cNvPr>
          <p:cNvSpPr>
            <a:spLocks noGrp="1"/>
          </p:cNvSpPr>
          <p:nvPr>
            <p:ph idx="1"/>
          </p:nvPr>
        </p:nvSpPr>
        <p:spPr>
          <a:xfrm>
            <a:off x="7860770" y="2017668"/>
            <a:ext cx="3750205" cy="3857816"/>
          </a:xfrm>
        </p:spPr>
        <p:txBody>
          <a:bodyPr>
            <a:normAutofit fontScale="62500" lnSpcReduction="20000"/>
          </a:bodyPr>
          <a:lstStyle/>
          <a:p>
            <a:r>
              <a:rPr lang="en-US" dirty="0">
                <a:solidFill>
                  <a:schemeClr val="tx1">
                    <a:lumMod val="95000"/>
                    <a:lumOff val="5000"/>
                  </a:schemeClr>
                </a:solidFill>
              </a:rPr>
              <a:t>Are my friends my friends so that I have someone to call to in my hour of need? </a:t>
            </a:r>
          </a:p>
          <a:p>
            <a:r>
              <a:rPr lang="en-US" dirty="0">
                <a:solidFill>
                  <a:schemeClr val="tx1">
                    <a:lumMod val="95000"/>
                    <a:lumOff val="5000"/>
                  </a:schemeClr>
                </a:solidFill>
              </a:rPr>
              <a:t>Do I give more or take more from my friends?</a:t>
            </a:r>
          </a:p>
          <a:p>
            <a:r>
              <a:rPr lang="en-US" dirty="0">
                <a:solidFill>
                  <a:schemeClr val="tx1">
                    <a:lumMod val="95000"/>
                    <a:lumOff val="5000"/>
                  </a:schemeClr>
                </a:solidFill>
              </a:rPr>
              <a:t>Am I there for my friends when they need my help? </a:t>
            </a:r>
          </a:p>
          <a:p>
            <a:r>
              <a:rPr lang="en-US" dirty="0">
                <a:solidFill>
                  <a:schemeClr val="tx1">
                    <a:lumMod val="95000"/>
                    <a:lumOff val="5000"/>
                  </a:schemeClr>
                </a:solidFill>
              </a:rPr>
              <a:t>Do I forsake my friends when I no longer need them for my own benefit?</a:t>
            </a:r>
          </a:p>
          <a:p>
            <a:r>
              <a:rPr lang="en-US" dirty="0">
                <a:solidFill>
                  <a:schemeClr val="tx1">
                    <a:lumMod val="95000"/>
                    <a:lumOff val="5000"/>
                  </a:schemeClr>
                </a:solidFill>
              </a:rPr>
              <a:t>Do I believe that I am more important than my friends? </a:t>
            </a:r>
          </a:p>
          <a:p>
            <a:r>
              <a:rPr lang="en-US" dirty="0">
                <a:solidFill>
                  <a:schemeClr val="tx1">
                    <a:lumMod val="95000"/>
                    <a:lumOff val="5000"/>
                  </a:schemeClr>
                </a:solidFill>
              </a:rPr>
              <a:t>How can My humility help me to become a better and more reliable friend, and expect less from others so that I do not burden them with my problems? </a:t>
            </a:r>
          </a:p>
          <a:p>
            <a:r>
              <a:rPr lang="en-US" dirty="0">
                <a:solidFill>
                  <a:schemeClr val="tx1">
                    <a:lumMod val="95000"/>
                    <a:lumOff val="5000"/>
                  </a:schemeClr>
                </a:solidFill>
              </a:rPr>
              <a:t>How can my Humility help me to become better friends with and rely solely upon my Creator for my needs and expectations through acknowledgement of my commitment in service to Him? How can this help me to appreciate the true friendship that others may have to offer me? How can this help me to become a better more reliable friend to others in their time of need? </a:t>
            </a:r>
          </a:p>
        </p:txBody>
      </p:sp>
    </p:spTree>
    <p:extLst>
      <p:ext uri="{BB962C8B-B14F-4D97-AF65-F5344CB8AC3E}">
        <p14:creationId xmlns:p14="http://schemas.microsoft.com/office/powerpoint/2010/main" val="255043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4" name="Picture 4" descr="One in a crowd">
            <a:extLst>
              <a:ext uri="{FF2B5EF4-FFF2-40B4-BE49-F238E27FC236}">
                <a16:creationId xmlns:a16="http://schemas.microsoft.com/office/drawing/2014/main" id="{A3735E8B-8FF6-4386-A87F-B0BF3AF499CE}"/>
              </a:ext>
            </a:extLst>
          </p:cNvPr>
          <p:cNvPicPr>
            <a:picLocks noChangeAspect="1"/>
          </p:cNvPicPr>
          <p:nvPr/>
        </p:nvPicPr>
        <p:blipFill rotWithShape="1">
          <a:blip r:embed="rId2"/>
          <a:srcRect l="12678" r="4487"/>
          <a:stretch/>
        </p:blipFill>
        <p:spPr>
          <a:xfrm>
            <a:off x="1" y="10"/>
            <a:ext cx="7574440" cy="6857990"/>
          </a:xfrm>
          <a:prstGeom prst="rect">
            <a:avLst/>
          </a:prstGeom>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4BEC23C-2669-2B4D-AB41-EE1A2F36C440}"/>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dirty="0">
                <a:solidFill>
                  <a:srgbClr val="FEFFFF"/>
                </a:solidFill>
              </a:rPr>
              <a:t>My Humility- and how I relate to a stranger</a:t>
            </a:r>
          </a:p>
        </p:txBody>
      </p:sp>
      <p:sp>
        <p:nvSpPr>
          <p:cNvPr id="3" name="Content Placeholder 2">
            <a:extLst>
              <a:ext uri="{FF2B5EF4-FFF2-40B4-BE49-F238E27FC236}">
                <a16:creationId xmlns:a16="http://schemas.microsoft.com/office/drawing/2014/main" id="{78145766-6BA4-EC41-A022-0C0183727355}"/>
              </a:ext>
            </a:extLst>
          </p:cNvPr>
          <p:cNvSpPr>
            <a:spLocks noGrp="1"/>
          </p:cNvSpPr>
          <p:nvPr>
            <p:ph idx="1"/>
          </p:nvPr>
        </p:nvSpPr>
        <p:spPr>
          <a:xfrm>
            <a:off x="7860770" y="2017668"/>
            <a:ext cx="3750205" cy="3857816"/>
          </a:xfrm>
        </p:spPr>
        <p:txBody>
          <a:bodyPr>
            <a:normAutofit fontScale="85000" lnSpcReduction="20000"/>
          </a:bodyPr>
          <a:lstStyle/>
          <a:p>
            <a:r>
              <a:rPr lang="en-US" dirty="0">
                <a:solidFill>
                  <a:schemeClr val="tx1">
                    <a:lumMod val="95000"/>
                    <a:lumOff val="5000"/>
                  </a:schemeClr>
                </a:solidFill>
              </a:rPr>
              <a:t>Am I better than a stranger I meet on the street? Why do I think this? How do I know this? Do I know their story? </a:t>
            </a:r>
          </a:p>
          <a:p>
            <a:r>
              <a:rPr lang="en-US" dirty="0">
                <a:solidFill>
                  <a:schemeClr val="tx1">
                    <a:lumMod val="95000"/>
                    <a:lumOff val="5000"/>
                  </a:schemeClr>
                </a:solidFill>
              </a:rPr>
              <a:t>Would I be less likely to help a stranger who needs my help because I may never get anything back from them? Do I worship myself or our Creator? </a:t>
            </a:r>
          </a:p>
          <a:p>
            <a:r>
              <a:rPr lang="en-US" dirty="0">
                <a:solidFill>
                  <a:schemeClr val="tx1">
                    <a:lumMod val="95000"/>
                    <a:lumOff val="5000"/>
                  </a:schemeClr>
                </a:solidFill>
              </a:rPr>
              <a:t>How can my humility bring me to helping a stranger in need with altruistic kindness and become more grateful to my Creator? </a:t>
            </a:r>
          </a:p>
          <a:p>
            <a:r>
              <a:rPr lang="en-US" dirty="0">
                <a:solidFill>
                  <a:schemeClr val="tx1">
                    <a:lumMod val="95000"/>
                    <a:lumOff val="5000"/>
                  </a:schemeClr>
                </a:solidFill>
              </a:rPr>
              <a:t>How can my humility help me to better serve and worship my Creator through helping a stranger in need of my help? </a:t>
            </a:r>
          </a:p>
        </p:txBody>
      </p:sp>
    </p:spTree>
    <p:extLst>
      <p:ext uri="{BB962C8B-B14F-4D97-AF65-F5344CB8AC3E}">
        <p14:creationId xmlns:p14="http://schemas.microsoft.com/office/powerpoint/2010/main" val="111414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frican elephant in long grass">
            <a:extLst>
              <a:ext uri="{FF2B5EF4-FFF2-40B4-BE49-F238E27FC236}">
                <a16:creationId xmlns:a16="http://schemas.microsoft.com/office/drawing/2014/main" id="{878C0027-FD04-4655-B0D2-89F2F75374F9}"/>
              </a:ext>
            </a:extLst>
          </p:cNvPr>
          <p:cNvPicPr>
            <a:picLocks noChangeAspect="1"/>
          </p:cNvPicPr>
          <p:nvPr/>
        </p:nvPicPr>
        <p:blipFill rotWithShape="1">
          <a:blip r:embed="rId2"/>
          <a:srcRect l="10782" r="1577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19698D9-34D0-5940-A1A5-6A215BC3A5FD}"/>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dirty="0">
                <a:solidFill>
                  <a:srgbClr val="FEFFFF"/>
                </a:solidFill>
              </a:rPr>
              <a:t>My Humility- and how I can relate to all creatures great and small</a:t>
            </a:r>
          </a:p>
        </p:txBody>
      </p:sp>
      <p:sp>
        <p:nvSpPr>
          <p:cNvPr id="3" name="Content Placeholder 2">
            <a:extLst>
              <a:ext uri="{FF2B5EF4-FFF2-40B4-BE49-F238E27FC236}">
                <a16:creationId xmlns:a16="http://schemas.microsoft.com/office/drawing/2014/main" id="{D101346C-8FB6-FF4E-94E8-FE6E0BB8F285}"/>
              </a:ext>
            </a:extLst>
          </p:cNvPr>
          <p:cNvSpPr>
            <a:spLocks noGrp="1"/>
          </p:cNvSpPr>
          <p:nvPr>
            <p:ph idx="1"/>
          </p:nvPr>
        </p:nvSpPr>
        <p:spPr>
          <a:xfrm>
            <a:off x="7860770" y="2017668"/>
            <a:ext cx="3750205" cy="3857816"/>
          </a:xfrm>
        </p:spPr>
        <p:txBody>
          <a:bodyPr>
            <a:normAutofit fontScale="77500" lnSpcReduction="20000"/>
          </a:bodyPr>
          <a:lstStyle/>
          <a:p>
            <a:r>
              <a:rPr lang="en-US" dirty="0">
                <a:solidFill>
                  <a:schemeClr val="tx1">
                    <a:lumMod val="95000"/>
                    <a:lumOff val="5000"/>
                  </a:schemeClr>
                </a:solidFill>
              </a:rPr>
              <a:t>Who is greater than I? Is an elephant not greater than I? Who made me me and the elephant and elephant? How can my humility bring me to learn from other creatures and respect their life and treat them with kindness? </a:t>
            </a:r>
          </a:p>
          <a:p>
            <a:r>
              <a:rPr lang="en-US" dirty="0">
                <a:solidFill>
                  <a:schemeClr val="tx1">
                    <a:lumMod val="95000"/>
                    <a:lumOff val="5000"/>
                  </a:schemeClr>
                </a:solidFill>
              </a:rPr>
              <a:t>Who is greater than I? Is that what the ant says about me? How can my humility bring me to learn even from the smallest creatures through the realization that physical greatness is not what defines a spiritual being?</a:t>
            </a:r>
          </a:p>
          <a:p>
            <a:r>
              <a:rPr lang="en-US" dirty="0">
                <a:solidFill>
                  <a:schemeClr val="tx1">
                    <a:lumMod val="95000"/>
                    <a:lumOff val="5000"/>
                  </a:schemeClr>
                </a:solidFill>
              </a:rPr>
              <a:t>How can my humility lead me to respecting all creatures of life, great and small, through kindness and compassion in respect and awe for our Creator to Whom we all belong and return? </a:t>
            </a:r>
          </a:p>
        </p:txBody>
      </p:sp>
    </p:spTree>
    <p:extLst>
      <p:ext uri="{BB962C8B-B14F-4D97-AF65-F5344CB8AC3E}">
        <p14:creationId xmlns:p14="http://schemas.microsoft.com/office/powerpoint/2010/main" val="25628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he planet earth taken from the outer space">
            <a:extLst>
              <a:ext uri="{FF2B5EF4-FFF2-40B4-BE49-F238E27FC236}">
                <a16:creationId xmlns:a16="http://schemas.microsoft.com/office/drawing/2014/main" id="{37E0A8D5-D827-4BD4-8029-9B1F0CD7073F}"/>
              </a:ext>
            </a:extLst>
          </p:cNvPr>
          <p:cNvPicPr>
            <a:picLocks noChangeAspect="1"/>
          </p:cNvPicPr>
          <p:nvPr/>
        </p:nvPicPr>
        <p:blipFill rotWithShape="1">
          <a:blip r:embed="rId2"/>
          <a:srcRect l="27933" r="1"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6678D1E-E289-3A46-BC29-90C4B34C4D5D}"/>
              </a:ext>
            </a:extLst>
          </p:cNvPr>
          <p:cNvSpPr>
            <a:spLocks noGrp="1"/>
          </p:cNvSpPr>
          <p:nvPr>
            <p:ph type="title"/>
          </p:nvPr>
        </p:nvSpPr>
        <p:spPr>
          <a:xfrm>
            <a:off x="541867" y="787400"/>
            <a:ext cx="7145866" cy="778933"/>
          </a:xfrm>
        </p:spPr>
        <p:txBody>
          <a:bodyPr anchor="ctr">
            <a:normAutofit/>
          </a:bodyPr>
          <a:lstStyle/>
          <a:p>
            <a:pPr>
              <a:lnSpc>
                <a:spcPct val="90000"/>
              </a:lnSpc>
            </a:pPr>
            <a:r>
              <a:rPr lang="en-US" sz="2500" dirty="0">
                <a:solidFill>
                  <a:srgbClr val="FEFFFF"/>
                </a:solidFill>
              </a:rPr>
              <a:t>My Humility and how I can relate to the different worlds, the universe, and myself</a:t>
            </a:r>
          </a:p>
        </p:txBody>
      </p:sp>
      <p:sp>
        <p:nvSpPr>
          <p:cNvPr id="3" name="Content Placeholder 2">
            <a:extLst>
              <a:ext uri="{FF2B5EF4-FFF2-40B4-BE49-F238E27FC236}">
                <a16:creationId xmlns:a16="http://schemas.microsoft.com/office/drawing/2014/main" id="{C9C0CA3E-E83B-EE4B-81DC-697C8A524310}"/>
              </a:ext>
            </a:extLst>
          </p:cNvPr>
          <p:cNvSpPr>
            <a:spLocks noGrp="1"/>
          </p:cNvSpPr>
          <p:nvPr>
            <p:ph idx="1"/>
          </p:nvPr>
        </p:nvSpPr>
        <p:spPr>
          <a:xfrm>
            <a:off x="7860770" y="2017668"/>
            <a:ext cx="3750205" cy="3857816"/>
          </a:xfrm>
        </p:spPr>
        <p:txBody>
          <a:bodyPr>
            <a:normAutofit fontScale="70000" lnSpcReduction="20000"/>
          </a:bodyPr>
          <a:lstStyle/>
          <a:p>
            <a:r>
              <a:rPr lang="en-US" dirty="0">
                <a:solidFill>
                  <a:schemeClr val="tx1">
                    <a:lumMod val="95000"/>
                    <a:lumOff val="5000"/>
                  </a:schemeClr>
                </a:solidFill>
              </a:rPr>
              <a:t>Am I greater than the world in which I live? Is my world greater than the other worlds? Is my universe the only universe that exists?</a:t>
            </a:r>
          </a:p>
          <a:p>
            <a:r>
              <a:rPr lang="en-US" dirty="0">
                <a:solidFill>
                  <a:schemeClr val="tx1">
                    <a:lumMod val="95000"/>
                    <a:lumOff val="5000"/>
                  </a:schemeClr>
                </a:solidFill>
              </a:rPr>
              <a:t>Does the universe serve me or do I serve the universe?</a:t>
            </a:r>
          </a:p>
          <a:p>
            <a:r>
              <a:rPr lang="en-US" dirty="0">
                <a:solidFill>
                  <a:schemeClr val="tx1">
                    <a:lumMod val="95000"/>
                    <a:lumOff val="5000"/>
                  </a:schemeClr>
                </a:solidFill>
              </a:rPr>
              <a:t>Am I shaped by nature or do I shape nature from within me? </a:t>
            </a:r>
          </a:p>
          <a:p>
            <a:r>
              <a:rPr lang="en-US" dirty="0">
                <a:solidFill>
                  <a:schemeClr val="tx1">
                    <a:lumMod val="95000"/>
                    <a:lumOff val="5000"/>
                  </a:schemeClr>
                </a:solidFill>
              </a:rPr>
              <a:t>Does what I do or say have any impact on these outer worlds? Am I separate or one with my universe?</a:t>
            </a:r>
          </a:p>
          <a:p>
            <a:r>
              <a:rPr lang="en-US" dirty="0">
                <a:solidFill>
                  <a:schemeClr val="tx1">
                    <a:lumMod val="95000"/>
                    <a:lumOff val="5000"/>
                  </a:schemeClr>
                </a:solidFill>
              </a:rPr>
              <a:t>How can my humility help me to see the universe through myself and myself through the universe? </a:t>
            </a:r>
          </a:p>
          <a:p>
            <a:r>
              <a:rPr lang="en-US" dirty="0">
                <a:solidFill>
                  <a:schemeClr val="tx1">
                    <a:lumMod val="95000"/>
                    <a:lumOff val="5000"/>
                  </a:schemeClr>
                </a:solidFill>
              </a:rPr>
              <a:t>How can my humility help me to better serve and connect to my Higher Purpose and become One with a Will and purpose that is Higher than my Own? </a:t>
            </a:r>
          </a:p>
        </p:txBody>
      </p:sp>
    </p:spTree>
    <p:extLst>
      <p:ext uri="{BB962C8B-B14F-4D97-AF65-F5344CB8AC3E}">
        <p14:creationId xmlns:p14="http://schemas.microsoft.com/office/powerpoint/2010/main" val="123248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White lipped pit viper">
            <a:extLst>
              <a:ext uri="{FF2B5EF4-FFF2-40B4-BE49-F238E27FC236}">
                <a16:creationId xmlns:a16="http://schemas.microsoft.com/office/drawing/2014/main" id="{9BA4610A-E836-4BF3-96D5-8071CF7BB0EF}"/>
              </a:ext>
            </a:extLst>
          </p:cNvPr>
          <p:cNvPicPr>
            <a:picLocks noChangeAspect="1"/>
          </p:cNvPicPr>
          <p:nvPr/>
        </p:nvPicPr>
        <p:blipFill rotWithShape="1">
          <a:blip r:embed="rId2"/>
          <a:srcRect l="10685" r="15591"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77D9829-2BE7-CF42-B35F-B14BD0BEFA23}"/>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and my evil inclinations</a:t>
            </a:r>
          </a:p>
        </p:txBody>
      </p:sp>
      <p:sp>
        <p:nvSpPr>
          <p:cNvPr id="3" name="Content Placeholder 2">
            <a:extLst>
              <a:ext uri="{FF2B5EF4-FFF2-40B4-BE49-F238E27FC236}">
                <a16:creationId xmlns:a16="http://schemas.microsoft.com/office/drawing/2014/main" id="{879AC7E8-4593-454C-B8C6-ED12FF63BD9F}"/>
              </a:ext>
            </a:extLst>
          </p:cNvPr>
          <p:cNvSpPr>
            <a:spLocks noGrp="1"/>
          </p:cNvSpPr>
          <p:nvPr>
            <p:ph idx="1"/>
          </p:nvPr>
        </p:nvSpPr>
        <p:spPr>
          <a:xfrm>
            <a:off x="7860770" y="2017668"/>
            <a:ext cx="3750205" cy="3857816"/>
          </a:xfrm>
        </p:spPr>
        <p:txBody>
          <a:bodyPr>
            <a:normAutofit fontScale="55000" lnSpcReduction="20000"/>
          </a:bodyPr>
          <a:lstStyle/>
          <a:p>
            <a:r>
              <a:rPr lang="en-US" dirty="0">
                <a:solidFill>
                  <a:schemeClr val="tx1">
                    <a:lumMod val="95000"/>
                    <a:lumOff val="5000"/>
                  </a:schemeClr>
                </a:solidFill>
              </a:rPr>
              <a:t>How can my humility help me to rise above my:</a:t>
            </a:r>
          </a:p>
          <a:p>
            <a:endParaRPr lang="en-US" dirty="0">
              <a:solidFill>
                <a:schemeClr val="tx1">
                  <a:lumMod val="95000"/>
                  <a:lumOff val="5000"/>
                </a:schemeClr>
              </a:solidFill>
            </a:endParaRPr>
          </a:p>
          <a:p>
            <a:r>
              <a:rPr lang="en-US" dirty="0">
                <a:solidFill>
                  <a:schemeClr val="tx1">
                    <a:lumMod val="95000"/>
                    <a:lumOff val="5000"/>
                  </a:schemeClr>
                </a:solidFill>
              </a:rPr>
              <a:t>Ego</a:t>
            </a:r>
          </a:p>
          <a:p>
            <a:r>
              <a:rPr lang="en-US" dirty="0">
                <a:solidFill>
                  <a:schemeClr val="tx1">
                    <a:lumMod val="95000"/>
                    <a:lumOff val="5000"/>
                  </a:schemeClr>
                </a:solidFill>
              </a:rPr>
              <a:t>Lust</a:t>
            </a:r>
          </a:p>
          <a:p>
            <a:r>
              <a:rPr lang="en-US" dirty="0">
                <a:solidFill>
                  <a:schemeClr val="tx1">
                    <a:lumMod val="95000"/>
                    <a:lumOff val="5000"/>
                  </a:schemeClr>
                </a:solidFill>
              </a:rPr>
              <a:t>Greed</a:t>
            </a:r>
          </a:p>
          <a:p>
            <a:r>
              <a:rPr lang="en-US" dirty="0">
                <a:solidFill>
                  <a:schemeClr val="tx1">
                    <a:lumMod val="95000"/>
                    <a:lumOff val="5000"/>
                  </a:schemeClr>
                </a:solidFill>
              </a:rPr>
              <a:t>Envy</a:t>
            </a:r>
          </a:p>
          <a:p>
            <a:r>
              <a:rPr lang="en-US" dirty="0">
                <a:solidFill>
                  <a:schemeClr val="tx1">
                    <a:lumMod val="95000"/>
                    <a:lumOff val="5000"/>
                  </a:schemeClr>
                </a:solidFill>
              </a:rPr>
              <a:t>Sloth</a:t>
            </a:r>
          </a:p>
          <a:p>
            <a:r>
              <a:rPr lang="en-US" dirty="0">
                <a:solidFill>
                  <a:schemeClr val="tx1">
                    <a:lumMod val="95000"/>
                    <a:lumOff val="5000"/>
                  </a:schemeClr>
                </a:solidFill>
              </a:rPr>
              <a:t>Anger/vengeance</a:t>
            </a:r>
          </a:p>
          <a:p>
            <a:r>
              <a:rPr lang="en-US" dirty="0">
                <a:solidFill>
                  <a:schemeClr val="tx1">
                    <a:lumMod val="95000"/>
                    <a:lumOff val="5000"/>
                  </a:schemeClr>
                </a:solidFill>
              </a:rPr>
              <a:t>Fears</a:t>
            </a:r>
          </a:p>
          <a:p>
            <a:r>
              <a:rPr lang="en-US" dirty="0">
                <a:solidFill>
                  <a:schemeClr val="tx1">
                    <a:lumMod val="95000"/>
                    <a:lumOff val="5000"/>
                  </a:schemeClr>
                </a:solidFill>
              </a:rPr>
              <a:t>Sorrows </a:t>
            </a:r>
          </a:p>
          <a:p>
            <a:r>
              <a:rPr lang="en-US" dirty="0">
                <a:solidFill>
                  <a:schemeClr val="tx1">
                    <a:lumMod val="95000"/>
                    <a:lumOff val="5000"/>
                  </a:schemeClr>
                </a:solidFill>
              </a:rPr>
              <a:t>?</a:t>
            </a:r>
          </a:p>
          <a:p>
            <a:endParaRPr lang="en-US" dirty="0">
              <a:solidFill>
                <a:schemeClr val="tx1">
                  <a:lumMod val="95000"/>
                  <a:lumOff val="5000"/>
                </a:schemeClr>
              </a:solidFill>
            </a:endParaRPr>
          </a:p>
          <a:p>
            <a:r>
              <a:rPr lang="en-US" dirty="0">
                <a:solidFill>
                  <a:schemeClr val="tx1">
                    <a:lumMod val="95000"/>
                    <a:lumOff val="5000"/>
                  </a:schemeClr>
                </a:solidFill>
              </a:rPr>
              <a:t>And become more able to serve my Higher Purpose and Glorify my Creator instead of serving and glorifying myself for my achievements and blessings that are given to me from Above?</a:t>
            </a:r>
          </a:p>
        </p:txBody>
      </p:sp>
    </p:spTree>
    <p:extLst>
      <p:ext uri="{BB962C8B-B14F-4D97-AF65-F5344CB8AC3E}">
        <p14:creationId xmlns:p14="http://schemas.microsoft.com/office/powerpoint/2010/main" val="237723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410B4-EE6D-5346-8EC2-8EA9731BD6DF}"/>
              </a:ext>
            </a:extLst>
          </p:cNvPr>
          <p:cNvSpPr>
            <a:spLocks noGrp="1"/>
          </p:cNvSpPr>
          <p:nvPr>
            <p:ph type="title"/>
          </p:nvPr>
        </p:nvSpPr>
        <p:spPr>
          <a:xfrm>
            <a:off x="1433889" y="1059872"/>
            <a:ext cx="3012216" cy="4851349"/>
          </a:xfrm>
        </p:spPr>
        <p:txBody>
          <a:bodyPr>
            <a:normAutofit/>
          </a:bodyPr>
          <a:lstStyle/>
          <a:p>
            <a:r>
              <a:rPr lang="en-US" sz="3300"/>
              <a:t>How can my Humility bring me to Repentance?</a:t>
            </a:r>
          </a:p>
        </p:txBody>
      </p:sp>
      <p:sp>
        <p:nvSpPr>
          <p:cNvPr id="27"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2F74047-A77A-034E-9468-7D6B5B72AAFF}"/>
              </a:ext>
            </a:extLst>
          </p:cNvPr>
          <p:cNvSpPr>
            <a:spLocks noGrp="1"/>
          </p:cNvSpPr>
          <p:nvPr>
            <p:ph idx="1"/>
          </p:nvPr>
        </p:nvSpPr>
        <p:spPr>
          <a:xfrm>
            <a:off x="5280368" y="1059872"/>
            <a:ext cx="6224244" cy="4851350"/>
          </a:xfrm>
        </p:spPr>
        <p:txBody>
          <a:bodyPr>
            <a:normAutofit/>
          </a:bodyPr>
          <a:lstStyle/>
          <a:p>
            <a:endParaRPr lang="en-US"/>
          </a:p>
        </p:txBody>
      </p:sp>
    </p:spTree>
    <p:extLst>
      <p:ext uri="{BB962C8B-B14F-4D97-AF65-F5344CB8AC3E}">
        <p14:creationId xmlns:p14="http://schemas.microsoft.com/office/powerpoint/2010/main" val="204023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92179D3-C9FE-154F-A25E-95200890CD95}"/>
              </a:ext>
            </a:extLst>
          </p:cNvPr>
          <p:cNvSpPr>
            <a:spLocks noGrp="1"/>
          </p:cNvSpPr>
          <p:nvPr>
            <p:ph type="title"/>
          </p:nvPr>
        </p:nvSpPr>
        <p:spPr>
          <a:xfrm>
            <a:off x="6483096" y="624110"/>
            <a:ext cx="5021516" cy="1280890"/>
          </a:xfrm>
        </p:spPr>
        <p:txBody>
          <a:bodyPr>
            <a:normAutofit/>
          </a:bodyPr>
          <a:lstStyle/>
          <a:p>
            <a:r>
              <a:rPr lang="en-US" dirty="0"/>
              <a:t>My humility and my Gratitude</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Box with pink ribbon">
            <a:extLst>
              <a:ext uri="{FF2B5EF4-FFF2-40B4-BE49-F238E27FC236}">
                <a16:creationId xmlns:a16="http://schemas.microsoft.com/office/drawing/2014/main" id="{6D4BD449-3959-4639-BE46-CDFD5C9296EC}"/>
              </a:ext>
            </a:extLst>
          </p:cNvPr>
          <p:cNvPicPr>
            <a:picLocks noChangeAspect="1"/>
          </p:cNvPicPr>
          <p:nvPr/>
        </p:nvPicPr>
        <p:blipFill rotWithShape="1">
          <a:blip r:embed="rId2"/>
          <a:srcRect l="40860" r="13675"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1310F8D5-A7D0-894F-81C2-B52288E7924F}"/>
              </a:ext>
            </a:extLst>
          </p:cNvPr>
          <p:cNvSpPr>
            <a:spLocks noGrp="1"/>
          </p:cNvSpPr>
          <p:nvPr>
            <p:ph idx="1"/>
          </p:nvPr>
        </p:nvSpPr>
        <p:spPr>
          <a:xfrm>
            <a:off x="6438191" y="2133600"/>
            <a:ext cx="5066419" cy="3777622"/>
          </a:xfrm>
        </p:spPr>
        <p:txBody>
          <a:bodyPr>
            <a:normAutofit fontScale="92500" lnSpcReduction="10000"/>
          </a:bodyPr>
          <a:lstStyle/>
          <a:p>
            <a:r>
              <a:rPr lang="en-US" dirty="0"/>
              <a:t>Can I be worthy and grateful at the same time? If so- how? </a:t>
            </a:r>
          </a:p>
          <a:p>
            <a:r>
              <a:rPr lang="en-US" dirty="0"/>
              <a:t>Am I more or less grateful when I feel my own importance and value? Who am I grateful to- myself? </a:t>
            </a:r>
          </a:p>
          <a:p>
            <a:r>
              <a:rPr lang="en-US" dirty="0"/>
              <a:t>How can my humility help me to maintain my gratitude to that which is Above me during times of hardship and ease? </a:t>
            </a:r>
          </a:p>
          <a:p>
            <a:r>
              <a:rPr lang="en-US" dirty="0"/>
              <a:t>How can my humility help me to persevere in expressing my gratitude to my Creator through sharing of my blessings with those who have less than I do without expectation of return? </a:t>
            </a:r>
          </a:p>
        </p:txBody>
      </p:sp>
    </p:spTree>
    <p:extLst>
      <p:ext uri="{BB962C8B-B14F-4D97-AF65-F5344CB8AC3E}">
        <p14:creationId xmlns:p14="http://schemas.microsoft.com/office/powerpoint/2010/main" val="3488298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Daisy on wood with sunlight">
            <a:extLst>
              <a:ext uri="{FF2B5EF4-FFF2-40B4-BE49-F238E27FC236}">
                <a16:creationId xmlns:a16="http://schemas.microsoft.com/office/drawing/2014/main" id="{01BCCFA3-D9AF-4725-A282-E0CB5AEEB78D}"/>
              </a:ext>
            </a:extLst>
          </p:cNvPr>
          <p:cNvPicPr>
            <a:picLocks noChangeAspect="1"/>
          </p:cNvPicPr>
          <p:nvPr/>
        </p:nvPicPr>
        <p:blipFill rotWithShape="1">
          <a:blip r:embed="rId2"/>
          <a:srcRect l="24992" r="-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EBACA94A-7202-A848-8919-375091531111}"/>
              </a:ext>
            </a:extLst>
          </p:cNvPr>
          <p:cNvSpPr>
            <a:spLocks noGrp="1"/>
          </p:cNvSpPr>
          <p:nvPr>
            <p:ph type="title"/>
          </p:nvPr>
        </p:nvSpPr>
        <p:spPr>
          <a:xfrm>
            <a:off x="535525" y="624110"/>
            <a:ext cx="4623955" cy="1280890"/>
          </a:xfrm>
        </p:spPr>
        <p:txBody>
          <a:bodyPr>
            <a:normAutofit/>
          </a:bodyPr>
          <a:lstStyle/>
          <a:p>
            <a:r>
              <a:rPr lang="en-US" dirty="0"/>
              <a:t>My humility and my Forgiveness </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C2C9A5B-D86D-F94A-8D73-E5194CA9287E}"/>
              </a:ext>
            </a:extLst>
          </p:cNvPr>
          <p:cNvSpPr>
            <a:spLocks noGrp="1"/>
          </p:cNvSpPr>
          <p:nvPr>
            <p:ph idx="1"/>
          </p:nvPr>
        </p:nvSpPr>
        <p:spPr>
          <a:xfrm>
            <a:off x="531812" y="2133600"/>
            <a:ext cx="4625882" cy="3777622"/>
          </a:xfrm>
        </p:spPr>
        <p:txBody>
          <a:bodyPr>
            <a:normAutofit fontScale="77500" lnSpcReduction="20000"/>
          </a:bodyPr>
          <a:lstStyle/>
          <a:p>
            <a:r>
              <a:rPr lang="en-US" dirty="0"/>
              <a:t>Am I more or less able to forgive others when  I do not value their importance at the same level or above my own? </a:t>
            </a:r>
          </a:p>
          <a:p>
            <a:r>
              <a:rPr lang="en-US" dirty="0"/>
              <a:t>Am I more or less likely to be able to forgive and pardon the faults of others when I do not remember or feel ashamed of my mistakes? </a:t>
            </a:r>
          </a:p>
          <a:p>
            <a:r>
              <a:rPr lang="en-US" dirty="0"/>
              <a:t>Am I more or less likely to seek and </a:t>
            </a:r>
            <a:r>
              <a:rPr lang="en-US" dirty="0" err="1"/>
              <a:t>recieve</a:t>
            </a:r>
            <a:r>
              <a:rPr lang="en-US" dirty="0"/>
              <a:t> forgiveness from my Creator when I am not able to forgive or pardon others’ faults?  </a:t>
            </a:r>
          </a:p>
          <a:p>
            <a:r>
              <a:rPr lang="en-US" dirty="0"/>
              <a:t>How can my humility help me to become more forgiving of others, and more worthy of forgiveness for my own faults?</a:t>
            </a:r>
          </a:p>
          <a:p>
            <a:r>
              <a:rPr lang="en-US" dirty="0"/>
              <a:t>How can my humility help me to better appreciate the value of repentance so that I can take responsibility of my speech and behavior, mend my ways and serve a Higher Purpose other than that of my own? </a:t>
            </a:r>
          </a:p>
        </p:txBody>
      </p:sp>
    </p:spTree>
    <p:extLst>
      <p:ext uri="{BB962C8B-B14F-4D97-AF65-F5344CB8AC3E}">
        <p14:creationId xmlns:p14="http://schemas.microsoft.com/office/powerpoint/2010/main" val="725800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Hedge maze">
            <a:extLst>
              <a:ext uri="{FF2B5EF4-FFF2-40B4-BE49-F238E27FC236}">
                <a16:creationId xmlns:a16="http://schemas.microsoft.com/office/drawing/2014/main" id="{C05FF891-5FCF-43D4-8557-8DAF0ADFFDD7}"/>
              </a:ext>
            </a:extLst>
          </p:cNvPr>
          <p:cNvPicPr>
            <a:picLocks noChangeAspect="1"/>
          </p:cNvPicPr>
          <p:nvPr/>
        </p:nvPicPr>
        <p:blipFill rotWithShape="1">
          <a:blip r:embed="rId2"/>
          <a:srcRect l="19820" r="6733"/>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65F8DF4-D60F-6F4A-B1CD-CB905B0F22B3}"/>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and my Patience</a:t>
            </a:r>
          </a:p>
        </p:txBody>
      </p:sp>
      <p:sp>
        <p:nvSpPr>
          <p:cNvPr id="3" name="Content Placeholder 2">
            <a:extLst>
              <a:ext uri="{FF2B5EF4-FFF2-40B4-BE49-F238E27FC236}">
                <a16:creationId xmlns:a16="http://schemas.microsoft.com/office/drawing/2014/main" id="{FDB5A89C-3753-D446-8AF0-024D169FE78E}"/>
              </a:ext>
            </a:extLst>
          </p:cNvPr>
          <p:cNvSpPr>
            <a:spLocks noGrp="1"/>
          </p:cNvSpPr>
          <p:nvPr>
            <p:ph idx="1"/>
          </p:nvPr>
        </p:nvSpPr>
        <p:spPr>
          <a:xfrm>
            <a:off x="7860770" y="2017668"/>
            <a:ext cx="3750205" cy="3857816"/>
          </a:xfrm>
        </p:spPr>
        <p:txBody>
          <a:bodyPr>
            <a:normAutofit fontScale="92500" lnSpcReduction="10000"/>
          </a:bodyPr>
          <a:lstStyle/>
          <a:p>
            <a:r>
              <a:rPr lang="en-US" dirty="0">
                <a:solidFill>
                  <a:schemeClr val="tx1">
                    <a:lumMod val="95000"/>
                    <a:lumOff val="5000"/>
                  </a:schemeClr>
                </a:solidFill>
              </a:rPr>
              <a:t>Can I be humble and angry at the same time? Why am I angry? Am I worthy of controlling others around me and what tomorrow will bring? </a:t>
            </a:r>
          </a:p>
          <a:p>
            <a:r>
              <a:rPr lang="en-US" dirty="0">
                <a:solidFill>
                  <a:schemeClr val="tx1">
                    <a:lumMod val="95000"/>
                    <a:lumOff val="5000"/>
                  </a:schemeClr>
                </a:solidFill>
              </a:rPr>
              <a:t>How can humility teach me how to become more patient with others and in the face of hardship and struggle through allowing me to let go of the need to control others, and time, through seeing and respecting their importance as the same or higher than my own? </a:t>
            </a:r>
          </a:p>
        </p:txBody>
      </p:sp>
    </p:spTree>
    <p:extLst>
      <p:ext uri="{BB962C8B-B14F-4D97-AF65-F5344CB8AC3E}">
        <p14:creationId xmlns:p14="http://schemas.microsoft.com/office/powerpoint/2010/main" val="42087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11"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522B11B9-81C0-4944-A775-429D0B73424D}"/>
              </a:ext>
            </a:extLst>
          </p:cNvPr>
          <p:cNvSpPr>
            <a:spLocks noGrp="1"/>
          </p:cNvSpPr>
          <p:nvPr>
            <p:ph type="title"/>
          </p:nvPr>
        </p:nvSpPr>
        <p:spPr>
          <a:xfrm>
            <a:off x="7839756" y="1159566"/>
            <a:ext cx="3662939" cy="4568264"/>
          </a:xfrm>
        </p:spPr>
        <p:txBody>
          <a:bodyPr anchor="ctr">
            <a:normAutofit/>
          </a:bodyPr>
          <a:lstStyle/>
          <a:p>
            <a:r>
              <a:rPr lang="en-US">
                <a:solidFill>
                  <a:schemeClr val="bg1">
                    <a:lumMod val="95000"/>
                    <a:lumOff val="5000"/>
                  </a:schemeClr>
                </a:solidFill>
              </a:rPr>
              <a:t>My Humility</a:t>
            </a:r>
          </a:p>
        </p:txBody>
      </p:sp>
      <p:sp>
        <p:nvSpPr>
          <p:cNvPr id="24"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Content Placeholder 2">
            <a:extLst>
              <a:ext uri="{FF2B5EF4-FFF2-40B4-BE49-F238E27FC236}">
                <a16:creationId xmlns:a16="http://schemas.microsoft.com/office/drawing/2014/main" id="{C468EE8D-1EC4-3042-BD74-07BF0C16BDBC}"/>
              </a:ext>
            </a:extLst>
          </p:cNvPr>
          <p:cNvSpPr>
            <a:spLocks noGrp="1"/>
          </p:cNvSpPr>
          <p:nvPr>
            <p:ph idx="1"/>
          </p:nvPr>
        </p:nvSpPr>
        <p:spPr>
          <a:xfrm>
            <a:off x="637310" y="1286934"/>
            <a:ext cx="5292436" cy="4284134"/>
          </a:xfrm>
        </p:spPr>
        <p:txBody>
          <a:bodyPr anchor="ctr">
            <a:normAutofit/>
          </a:bodyPr>
          <a:lstStyle/>
          <a:p>
            <a:r>
              <a:rPr lang="en-US" dirty="0">
                <a:solidFill>
                  <a:srgbClr val="FFFFFF"/>
                </a:solidFill>
              </a:rPr>
              <a:t>Who provides for me? Am I completely self-sufficient? Or do I depend on provision from that which is Higher than myself?</a:t>
            </a:r>
          </a:p>
          <a:p>
            <a:pPr marL="0" indent="0">
              <a:buNone/>
            </a:pPr>
            <a:endParaRPr lang="en-US" dirty="0">
              <a:solidFill>
                <a:srgbClr val="FFFFFF"/>
              </a:solidFill>
            </a:endParaRPr>
          </a:p>
          <a:p>
            <a:r>
              <a:rPr lang="en-US" dirty="0">
                <a:solidFill>
                  <a:srgbClr val="FFFFFF"/>
                </a:solidFill>
              </a:rPr>
              <a:t>Do I earn my own living? How so? Did I create this opportunity for my own self?</a:t>
            </a:r>
          </a:p>
        </p:txBody>
      </p:sp>
    </p:spTree>
    <p:extLst>
      <p:ext uri="{BB962C8B-B14F-4D97-AF65-F5344CB8AC3E}">
        <p14:creationId xmlns:p14="http://schemas.microsoft.com/office/powerpoint/2010/main" val="1466038080"/>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EC63281F-B059-B642-BA7C-9D6E87EF93BF}"/>
              </a:ext>
            </a:extLst>
          </p:cNvPr>
          <p:cNvSpPr>
            <a:spLocks noGrp="1"/>
          </p:cNvSpPr>
          <p:nvPr>
            <p:ph type="title"/>
          </p:nvPr>
        </p:nvSpPr>
        <p:spPr>
          <a:xfrm>
            <a:off x="6483096" y="624110"/>
            <a:ext cx="5021516" cy="1280890"/>
          </a:xfrm>
        </p:spPr>
        <p:txBody>
          <a:bodyPr>
            <a:normAutofit/>
          </a:bodyPr>
          <a:lstStyle/>
          <a:p>
            <a:r>
              <a:rPr lang="en-US" dirty="0"/>
              <a:t>My humility and my Compassion</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White stones balanced in a stack">
            <a:extLst>
              <a:ext uri="{FF2B5EF4-FFF2-40B4-BE49-F238E27FC236}">
                <a16:creationId xmlns:a16="http://schemas.microsoft.com/office/drawing/2014/main" id="{769AD202-2CDA-4CD3-8AFB-2E1029505E47}"/>
              </a:ext>
            </a:extLst>
          </p:cNvPr>
          <p:cNvPicPr>
            <a:picLocks noChangeAspect="1"/>
          </p:cNvPicPr>
          <p:nvPr/>
        </p:nvPicPr>
        <p:blipFill rotWithShape="1">
          <a:blip r:embed="rId2"/>
          <a:srcRect l="54536" r="-2"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F0AD327F-8D5E-954A-BED6-599BF20F50A5}"/>
              </a:ext>
            </a:extLst>
          </p:cNvPr>
          <p:cNvSpPr>
            <a:spLocks noGrp="1"/>
          </p:cNvSpPr>
          <p:nvPr>
            <p:ph idx="1"/>
          </p:nvPr>
        </p:nvSpPr>
        <p:spPr>
          <a:xfrm>
            <a:off x="6438191" y="2133600"/>
            <a:ext cx="5066419" cy="3777622"/>
          </a:xfrm>
        </p:spPr>
        <p:txBody>
          <a:bodyPr>
            <a:normAutofit/>
          </a:bodyPr>
          <a:lstStyle/>
          <a:p>
            <a:r>
              <a:rPr lang="en-US" dirty="0"/>
              <a:t>Can I become truly compassionate without humility? How can I understand and empathize with another creature without seeing their soul, without hearing their cry for help, without feeling their pain? </a:t>
            </a:r>
          </a:p>
          <a:p>
            <a:r>
              <a:rPr lang="en-US" dirty="0"/>
              <a:t>How can see, hear and feel in a dimension that is Higher and Above myself without nullifying myself to the point of realization that I am next to nothing compared to You? And that without You I am nothing? </a:t>
            </a:r>
          </a:p>
        </p:txBody>
      </p:sp>
    </p:spTree>
    <p:extLst>
      <p:ext uri="{BB962C8B-B14F-4D97-AF65-F5344CB8AC3E}">
        <p14:creationId xmlns:p14="http://schemas.microsoft.com/office/powerpoint/2010/main" val="3037594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9"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2"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3"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4"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5"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6"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7"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8"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9"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0"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2" name="Group 31">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3"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4"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5"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6"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7"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8"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9"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0"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1"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2"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3"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4"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1D87245-ADE1-844F-B754-A19DA4F90B33}"/>
              </a:ext>
            </a:extLst>
          </p:cNvPr>
          <p:cNvSpPr>
            <a:spLocks noGrp="1"/>
          </p:cNvSpPr>
          <p:nvPr>
            <p:ph type="title"/>
          </p:nvPr>
        </p:nvSpPr>
        <p:spPr>
          <a:xfrm>
            <a:off x="6483096" y="624110"/>
            <a:ext cx="5021516" cy="1280890"/>
          </a:xfrm>
        </p:spPr>
        <p:txBody>
          <a:bodyPr>
            <a:normAutofit/>
          </a:bodyPr>
          <a:lstStyle/>
          <a:p>
            <a:r>
              <a:rPr lang="en-US" dirty="0"/>
              <a:t>My humility and my Kindness</a:t>
            </a:r>
          </a:p>
        </p:txBody>
      </p:sp>
      <p:sp>
        <p:nvSpPr>
          <p:cNvPr id="46" name="Rectangle 45">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Heart made from white candy">
            <a:extLst>
              <a:ext uri="{FF2B5EF4-FFF2-40B4-BE49-F238E27FC236}">
                <a16:creationId xmlns:a16="http://schemas.microsoft.com/office/drawing/2014/main" id="{6572FEC6-D589-410E-A8B1-2C7C057BB15F}"/>
              </a:ext>
            </a:extLst>
          </p:cNvPr>
          <p:cNvPicPr>
            <a:picLocks noChangeAspect="1"/>
          </p:cNvPicPr>
          <p:nvPr/>
        </p:nvPicPr>
        <p:blipFill rotWithShape="1">
          <a:blip r:embed="rId2"/>
          <a:srcRect l="45391" r="10676" b="-1"/>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9F3249EB-198B-9442-99CB-553202261256}"/>
              </a:ext>
            </a:extLst>
          </p:cNvPr>
          <p:cNvSpPr>
            <a:spLocks noGrp="1"/>
          </p:cNvSpPr>
          <p:nvPr>
            <p:ph idx="1"/>
          </p:nvPr>
        </p:nvSpPr>
        <p:spPr>
          <a:xfrm>
            <a:off x="6438191" y="2133600"/>
            <a:ext cx="5066419" cy="3777622"/>
          </a:xfrm>
        </p:spPr>
        <p:txBody>
          <a:bodyPr>
            <a:normAutofit/>
          </a:bodyPr>
          <a:lstStyle/>
          <a:p>
            <a:r>
              <a:rPr lang="en-US" dirty="0"/>
              <a:t>Can I be truly kind without my humility?</a:t>
            </a:r>
          </a:p>
          <a:p>
            <a:r>
              <a:rPr lang="en-US" dirty="0"/>
              <a:t>Is forgiveness and a kind word not better than charity followed by injury? </a:t>
            </a:r>
          </a:p>
          <a:p>
            <a:r>
              <a:rPr lang="en-US" dirty="0"/>
              <a:t>Can I be truly humble without being kind? Is not my purpose to express my humility through my kindness? Otherwise what is the point of my humility?</a:t>
            </a:r>
          </a:p>
          <a:p>
            <a:r>
              <a:rPr lang="en-US" dirty="0"/>
              <a:t>How can my humility bring me to a Higher understanding of and ability to express my Kindness and help me to express my kindness in a way that serves a Higher Purpose other than my own? </a:t>
            </a:r>
          </a:p>
        </p:txBody>
      </p:sp>
    </p:spTree>
    <p:extLst>
      <p:ext uri="{BB962C8B-B14F-4D97-AF65-F5344CB8AC3E}">
        <p14:creationId xmlns:p14="http://schemas.microsoft.com/office/powerpoint/2010/main" val="3451738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Colourful heart shaped papers on white background">
            <a:extLst>
              <a:ext uri="{FF2B5EF4-FFF2-40B4-BE49-F238E27FC236}">
                <a16:creationId xmlns:a16="http://schemas.microsoft.com/office/drawing/2014/main" id="{60C04DA4-27B6-4CCF-AF47-87DAB42883F9}"/>
              </a:ext>
            </a:extLst>
          </p:cNvPr>
          <p:cNvPicPr>
            <a:picLocks noChangeAspect="1"/>
          </p:cNvPicPr>
          <p:nvPr/>
        </p:nvPicPr>
        <p:blipFill rotWithShape="1">
          <a:blip r:embed="rId2"/>
          <a:srcRect l="3258" r="21733"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5403FFBA-B4A6-A94E-AEA6-4407BE79602C}"/>
              </a:ext>
            </a:extLst>
          </p:cNvPr>
          <p:cNvSpPr>
            <a:spLocks noGrp="1"/>
          </p:cNvSpPr>
          <p:nvPr>
            <p:ph type="title"/>
          </p:nvPr>
        </p:nvSpPr>
        <p:spPr>
          <a:xfrm>
            <a:off x="535525" y="624110"/>
            <a:ext cx="4623955" cy="1280890"/>
          </a:xfrm>
        </p:spPr>
        <p:txBody>
          <a:bodyPr>
            <a:normAutofit/>
          </a:bodyPr>
          <a:lstStyle/>
          <a:p>
            <a:r>
              <a:rPr lang="en-US" dirty="0"/>
              <a:t>My humility and my Love</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7261BE8-9C09-BE4D-88C3-92A810304B26}"/>
              </a:ext>
            </a:extLst>
          </p:cNvPr>
          <p:cNvSpPr>
            <a:spLocks noGrp="1"/>
          </p:cNvSpPr>
          <p:nvPr>
            <p:ph idx="1"/>
          </p:nvPr>
        </p:nvSpPr>
        <p:spPr>
          <a:xfrm>
            <a:off x="531812" y="2133600"/>
            <a:ext cx="4625882" cy="3777622"/>
          </a:xfrm>
        </p:spPr>
        <p:txBody>
          <a:bodyPr>
            <a:normAutofit fontScale="47500" lnSpcReduction="20000"/>
          </a:bodyPr>
          <a:lstStyle/>
          <a:p>
            <a:r>
              <a:rPr lang="en-US" dirty="0"/>
              <a:t>Can I become truly humble without my Love? Can I truly love without my humility?</a:t>
            </a:r>
          </a:p>
          <a:p>
            <a:r>
              <a:rPr lang="en-US" dirty="0"/>
              <a:t>What bring me more Pleasure?- to be loved by You or to love You? </a:t>
            </a:r>
          </a:p>
          <a:p>
            <a:r>
              <a:rPr lang="en-US" dirty="0"/>
              <a:t>Do I love myself more than I love You? How can I serve You if I serve myself? How can I be me without You? And how can I better know You without allowing myself space to be me? </a:t>
            </a:r>
          </a:p>
          <a:p>
            <a:r>
              <a:rPr lang="en-US" dirty="0"/>
              <a:t>How can we have a relationship in a peaceful Home without the the both of us? So how can we have a relationship without separation? And How can we enjoy the pleasure of uniting if we are not separate?</a:t>
            </a:r>
          </a:p>
          <a:p>
            <a:r>
              <a:rPr lang="en-US" dirty="0"/>
              <a:t>How can my humility help me to reach a Higher form of my Love and my expression and acceptance of unconditional Love?</a:t>
            </a:r>
          </a:p>
          <a:p>
            <a:r>
              <a:rPr lang="en-US" dirty="0"/>
              <a:t>How can my humility help me to see me in you and you in me while allowing you to be You and me to be Me so that we can have a more meaningful relationship and better serve our Creator? </a:t>
            </a:r>
          </a:p>
          <a:p>
            <a:r>
              <a:rPr lang="en-US" dirty="0"/>
              <a:t>How can my humility help Us to have a better connection with our creator so that We love and serve our Creator with Our hearts minds and strength and do not worship ourselves or one another before Him?</a:t>
            </a:r>
          </a:p>
          <a:p>
            <a:r>
              <a:rPr lang="en-US" dirty="0"/>
              <a:t>How can my humility help us Unite with our creator in our unconditional selfless love for our Creator and for one another? </a:t>
            </a:r>
          </a:p>
        </p:txBody>
      </p:sp>
    </p:spTree>
    <p:extLst>
      <p:ext uri="{BB962C8B-B14F-4D97-AF65-F5344CB8AC3E}">
        <p14:creationId xmlns:p14="http://schemas.microsoft.com/office/powerpoint/2010/main" val="3036156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3" name="Picture 4" descr="Front steps and columns of a majestic city building">
            <a:extLst>
              <a:ext uri="{FF2B5EF4-FFF2-40B4-BE49-F238E27FC236}">
                <a16:creationId xmlns:a16="http://schemas.microsoft.com/office/drawing/2014/main" id="{8C1AB794-BAC1-4009-8757-C49ECC4D8654}"/>
              </a:ext>
            </a:extLst>
          </p:cNvPr>
          <p:cNvPicPr>
            <a:picLocks noChangeAspect="1"/>
          </p:cNvPicPr>
          <p:nvPr/>
        </p:nvPicPr>
        <p:blipFill rotWithShape="1">
          <a:blip r:embed="rId2"/>
          <a:srcRect l="11321" r="13670" b="-1"/>
          <a:stretch/>
        </p:blipFill>
        <p:spPr>
          <a:xfrm>
            <a:off x="4485557" y="10"/>
            <a:ext cx="7706443" cy="6857990"/>
          </a:xfrm>
          <a:prstGeom prst="rect">
            <a:avLst/>
          </a:prstGeom>
        </p:spPr>
      </p:pic>
      <p:sp useBgFill="1">
        <p:nvSpPr>
          <p:cNvPr id="44"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59840D64-7593-E041-B87F-0A205A99A506}"/>
              </a:ext>
            </a:extLst>
          </p:cNvPr>
          <p:cNvSpPr>
            <a:spLocks noGrp="1"/>
          </p:cNvSpPr>
          <p:nvPr>
            <p:ph type="title"/>
          </p:nvPr>
        </p:nvSpPr>
        <p:spPr>
          <a:xfrm>
            <a:off x="535525" y="624110"/>
            <a:ext cx="4623955" cy="1280890"/>
          </a:xfrm>
        </p:spPr>
        <p:txBody>
          <a:bodyPr>
            <a:normAutofit/>
          </a:bodyPr>
          <a:lstStyle/>
          <a:p>
            <a:r>
              <a:rPr lang="en-US" dirty="0"/>
              <a:t>My humility and my Justice</a:t>
            </a:r>
          </a:p>
        </p:txBody>
      </p:sp>
      <p:sp>
        <p:nvSpPr>
          <p:cNvPr id="45"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C0F1F13-8F82-7244-B691-395229D57D35}"/>
              </a:ext>
            </a:extLst>
          </p:cNvPr>
          <p:cNvSpPr>
            <a:spLocks noGrp="1"/>
          </p:cNvSpPr>
          <p:nvPr>
            <p:ph idx="1"/>
          </p:nvPr>
        </p:nvSpPr>
        <p:spPr>
          <a:xfrm>
            <a:off x="531812" y="2133600"/>
            <a:ext cx="4625882" cy="3777622"/>
          </a:xfrm>
        </p:spPr>
        <p:txBody>
          <a:bodyPr>
            <a:normAutofit fontScale="47500" lnSpcReduction="20000"/>
          </a:bodyPr>
          <a:lstStyle/>
          <a:p>
            <a:r>
              <a:rPr lang="en-US" dirty="0"/>
              <a:t>How can I become more Just without my humility? How can I be truly humbled without Justice?</a:t>
            </a:r>
          </a:p>
          <a:p>
            <a:r>
              <a:rPr lang="en-US" dirty="0"/>
              <a:t>How can a kingdom be protected from its enemies without justice? How can I rule my own kingdom without protecting myself from my evil inclinations? Am I able to do this by myself? Can my own mind and intelligence protect me from myself? How can humility help me accept Mercy and help from that which is Above me in order to protect my kingdom from destruction? </a:t>
            </a:r>
          </a:p>
          <a:p>
            <a:r>
              <a:rPr lang="en-US" dirty="0"/>
              <a:t>How can Justice bring me to humility? Am I not humbled when I am punished for my evil deeds? </a:t>
            </a:r>
          </a:p>
          <a:p>
            <a:r>
              <a:rPr lang="en-US" dirty="0"/>
              <a:t>How can my humility bring me to realize that Justice is a kindness from that which is Above me in order to bring me towards becoming more Just? </a:t>
            </a:r>
          </a:p>
          <a:p>
            <a:r>
              <a:rPr lang="en-US" dirty="0"/>
              <a:t>Am I more or less likely to humble myself before a King that is Just or unjust? How can Justice from Above me bring me to humility before my King? How can Justice help me become a more obedient servant? </a:t>
            </a:r>
          </a:p>
          <a:p>
            <a:r>
              <a:rPr lang="en-US" dirty="0"/>
              <a:t>Can I love that which I fear? Can I fear that which I love? How can my humility help me to feel both Awe and Love for the Higher Justice which I once feared- through obedience and surrender to a Higher Will above my own understanding?</a:t>
            </a:r>
          </a:p>
          <a:p>
            <a:r>
              <a:rPr lang="en-US" dirty="0"/>
              <a:t>How can my humility enable me to remain in the path of pursuing justice towards others through reminding me of their importance being equal to or higher than that of my own? </a:t>
            </a:r>
          </a:p>
          <a:p>
            <a:r>
              <a:rPr lang="en-US" dirty="0"/>
              <a:t>How can I learn to become more Just without connecting to a Higher Justice- the source of my justice through my humility? </a:t>
            </a:r>
          </a:p>
        </p:txBody>
      </p:sp>
    </p:spTree>
    <p:extLst>
      <p:ext uri="{BB962C8B-B14F-4D97-AF65-F5344CB8AC3E}">
        <p14:creationId xmlns:p14="http://schemas.microsoft.com/office/powerpoint/2010/main" val="2012157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agnifying glass on clear background">
            <a:extLst>
              <a:ext uri="{FF2B5EF4-FFF2-40B4-BE49-F238E27FC236}">
                <a16:creationId xmlns:a16="http://schemas.microsoft.com/office/drawing/2014/main" id="{10A08BF1-A21A-40F2-8BBD-C6F0CBF9C2AC}"/>
              </a:ext>
            </a:extLst>
          </p:cNvPr>
          <p:cNvPicPr>
            <a:picLocks noChangeAspect="1"/>
          </p:cNvPicPr>
          <p:nvPr/>
        </p:nvPicPr>
        <p:blipFill rotWithShape="1">
          <a:blip r:embed="rId2"/>
          <a:srcRect l="26277" r="-1"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8FE4FD6-58D5-6D46-850C-D6186B8EC367}"/>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rPr>
              <a:t>My humility and my Truth</a:t>
            </a:r>
          </a:p>
        </p:txBody>
      </p:sp>
      <p:sp>
        <p:nvSpPr>
          <p:cNvPr id="3" name="Content Placeholder 2">
            <a:extLst>
              <a:ext uri="{FF2B5EF4-FFF2-40B4-BE49-F238E27FC236}">
                <a16:creationId xmlns:a16="http://schemas.microsoft.com/office/drawing/2014/main" id="{563BC5C8-F616-BD4B-87B6-5BDE7605C15E}"/>
              </a:ext>
            </a:extLst>
          </p:cNvPr>
          <p:cNvSpPr>
            <a:spLocks noGrp="1"/>
          </p:cNvSpPr>
          <p:nvPr>
            <p:ph idx="1"/>
          </p:nvPr>
        </p:nvSpPr>
        <p:spPr>
          <a:xfrm>
            <a:off x="7860770" y="2017668"/>
            <a:ext cx="3750205" cy="3857816"/>
          </a:xfrm>
        </p:spPr>
        <p:txBody>
          <a:bodyPr>
            <a:normAutofit fontScale="47500" lnSpcReduction="20000"/>
          </a:bodyPr>
          <a:lstStyle/>
          <a:p>
            <a:r>
              <a:rPr lang="en-US" dirty="0">
                <a:solidFill>
                  <a:schemeClr val="tx1">
                    <a:lumMod val="95000"/>
                    <a:lumOff val="5000"/>
                  </a:schemeClr>
                </a:solidFill>
              </a:rPr>
              <a:t>Can I seek and find Truth without my humility? Can I become more humble without seeking Truth?</a:t>
            </a:r>
          </a:p>
          <a:p>
            <a:r>
              <a:rPr lang="en-US" dirty="0">
                <a:solidFill>
                  <a:schemeClr val="tx1">
                    <a:lumMod val="95000"/>
                    <a:lumOff val="5000"/>
                  </a:schemeClr>
                </a:solidFill>
              </a:rPr>
              <a:t>How can I seek truth without asking myself questions? How can my life experiences which cause me to become broken and humbled direct me to seeking a Higher Truth? </a:t>
            </a:r>
          </a:p>
          <a:p>
            <a:r>
              <a:rPr lang="en-US" dirty="0">
                <a:solidFill>
                  <a:schemeClr val="tx1">
                    <a:lumMod val="95000"/>
                    <a:lumOff val="5000"/>
                  </a:schemeClr>
                </a:solidFill>
              </a:rPr>
              <a:t>What would be the point of seeking more Truth if I already know everything? How can humility help me reach a Higher Truth through emptying myself of that which I already know? </a:t>
            </a:r>
          </a:p>
          <a:p>
            <a:r>
              <a:rPr lang="en-US" dirty="0">
                <a:solidFill>
                  <a:schemeClr val="tx1">
                    <a:lumMod val="95000"/>
                    <a:lumOff val="5000"/>
                  </a:schemeClr>
                </a:solidFill>
              </a:rPr>
              <a:t>How can my humility help me to maintain my path of seeking truth through expressing more gratitude for that which I learn from Above me, by sharing that which I have with those who have less? </a:t>
            </a:r>
          </a:p>
          <a:p>
            <a:r>
              <a:rPr lang="en-US" dirty="0">
                <a:solidFill>
                  <a:schemeClr val="tx1">
                    <a:lumMod val="95000"/>
                    <a:lumOff val="5000"/>
                  </a:schemeClr>
                </a:solidFill>
              </a:rPr>
              <a:t>How can my humility help me to understand the importance of revealing the secrets of my truth with others through loving for others what I love for myself and understanding that nothing that I have learnt of Truth actually belongs to me? And that I am not the Source of my Truth and therefore not worthy of its gratitude? </a:t>
            </a:r>
          </a:p>
          <a:p>
            <a:r>
              <a:rPr lang="en-US" dirty="0">
                <a:solidFill>
                  <a:schemeClr val="tx1">
                    <a:lumMod val="95000"/>
                    <a:lumOff val="5000"/>
                  </a:schemeClr>
                </a:solidFill>
              </a:rPr>
              <a:t>How can my humility help me to serve my Creator and humankind through becoming more truthful in my thoughts speech and action? How can this help to improve my relationships with others and become more trustworthy and faithful to my Creator and those that I love? </a:t>
            </a:r>
          </a:p>
        </p:txBody>
      </p:sp>
    </p:spTree>
    <p:extLst>
      <p:ext uri="{BB962C8B-B14F-4D97-AF65-F5344CB8AC3E}">
        <p14:creationId xmlns:p14="http://schemas.microsoft.com/office/powerpoint/2010/main" val="1802837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Hand holding bluury light">
            <a:extLst>
              <a:ext uri="{FF2B5EF4-FFF2-40B4-BE49-F238E27FC236}">
                <a16:creationId xmlns:a16="http://schemas.microsoft.com/office/drawing/2014/main" id="{BB53C992-3196-42CF-9166-D62F634DDA1A}"/>
              </a:ext>
            </a:extLst>
          </p:cNvPr>
          <p:cNvPicPr>
            <a:picLocks noChangeAspect="1"/>
          </p:cNvPicPr>
          <p:nvPr/>
        </p:nvPicPr>
        <p:blipFill rotWithShape="1">
          <a:blip r:embed="rId2"/>
          <a:srcRect l="17021" r="9254"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2C23ED1-30E7-374A-854F-AAB8F6AFF1B1}"/>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and my Hope</a:t>
            </a:r>
          </a:p>
        </p:txBody>
      </p:sp>
      <p:sp>
        <p:nvSpPr>
          <p:cNvPr id="3" name="Content Placeholder 2">
            <a:extLst>
              <a:ext uri="{FF2B5EF4-FFF2-40B4-BE49-F238E27FC236}">
                <a16:creationId xmlns:a16="http://schemas.microsoft.com/office/drawing/2014/main" id="{BB773CA8-BED4-554C-9AAA-A89523E76987}"/>
              </a:ext>
            </a:extLst>
          </p:cNvPr>
          <p:cNvSpPr>
            <a:spLocks noGrp="1"/>
          </p:cNvSpPr>
          <p:nvPr>
            <p:ph idx="1"/>
          </p:nvPr>
        </p:nvSpPr>
        <p:spPr>
          <a:xfrm>
            <a:off x="7860770" y="2017668"/>
            <a:ext cx="3750205" cy="3857816"/>
          </a:xfrm>
        </p:spPr>
        <p:txBody>
          <a:bodyPr>
            <a:normAutofit fontScale="77500" lnSpcReduction="20000"/>
          </a:bodyPr>
          <a:lstStyle/>
          <a:p>
            <a:r>
              <a:rPr lang="en-US" dirty="0">
                <a:solidFill>
                  <a:schemeClr val="tx1">
                    <a:lumMod val="95000"/>
                    <a:lumOff val="5000"/>
                  </a:schemeClr>
                </a:solidFill>
              </a:rPr>
              <a:t>How can I be hopeful without being humble? What would be the purpose of hope if I could not become better than I already am? What would be the purpose of hope if I could not help you become better than you already are?</a:t>
            </a:r>
          </a:p>
          <a:p>
            <a:r>
              <a:rPr lang="en-US" dirty="0">
                <a:solidFill>
                  <a:schemeClr val="tx1">
                    <a:lumMod val="95000"/>
                    <a:lumOff val="5000"/>
                  </a:schemeClr>
                </a:solidFill>
              </a:rPr>
              <a:t>How can I be humbled without any hope? Would that which broke me not completely destroy me if it were not for my hope?</a:t>
            </a:r>
          </a:p>
          <a:p>
            <a:r>
              <a:rPr lang="en-US" dirty="0">
                <a:solidFill>
                  <a:schemeClr val="tx1">
                    <a:lumMod val="95000"/>
                    <a:lumOff val="5000"/>
                  </a:schemeClr>
                </a:solidFill>
              </a:rPr>
              <a:t>How can my humility bring me to hope in my salvation and that of others through seeking forgiveness from my Creator-having Faith in His Kindness and compassion and feeling regret for my sins so that I can mend my ways with the hope of becoming better than I am this moment? </a:t>
            </a:r>
          </a:p>
        </p:txBody>
      </p:sp>
    </p:spTree>
    <p:extLst>
      <p:ext uri="{BB962C8B-B14F-4D97-AF65-F5344CB8AC3E}">
        <p14:creationId xmlns:p14="http://schemas.microsoft.com/office/powerpoint/2010/main" val="1485138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ong multi-coloured ribbons is fluttering in the wind">
            <a:extLst>
              <a:ext uri="{FF2B5EF4-FFF2-40B4-BE49-F238E27FC236}">
                <a16:creationId xmlns:a16="http://schemas.microsoft.com/office/drawing/2014/main" id="{4C8ED7D3-A497-4FC6-8F21-AEE1F70504B7}"/>
              </a:ext>
            </a:extLst>
          </p:cNvPr>
          <p:cNvPicPr>
            <a:picLocks noChangeAspect="1"/>
          </p:cNvPicPr>
          <p:nvPr/>
        </p:nvPicPr>
        <p:blipFill rotWithShape="1">
          <a:blip r:embed="rId2"/>
          <a:srcRect l="12236" r="14040"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6528F1-68C2-1C4B-9C46-DC4A4D4D0CA7}"/>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My humility and my Joy</a:t>
            </a:r>
          </a:p>
        </p:txBody>
      </p:sp>
      <p:sp>
        <p:nvSpPr>
          <p:cNvPr id="3" name="Content Placeholder 2">
            <a:extLst>
              <a:ext uri="{FF2B5EF4-FFF2-40B4-BE49-F238E27FC236}">
                <a16:creationId xmlns:a16="http://schemas.microsoft.com/office/drawing/2014/main" id="{644CBE5B-760F-0A4D-84FF-45CE0B9F4A68}"/>
              </a:ext>
            </a:extLst>
          </p:cNvPr>
          <p:cNvSpPr>
            <a:spLocks noGrp="1"/>
          </p:cNvSpPr>
          <p:nvPr>
            <p:ph idx="1"/>
          </p:nvPr>
        </p:nvSpPr>
        <p:spPr>
          <a:xfrm>
            <a:off x="7860770" y="2017668"/>
            <a:ext cx="3750205" cy="3857816"/>
          </a:xfrm>
        </p:spPr>
        <p:txBody>
          <a:bodyPr>
            <a:normAutofit fontScale="62500" lnSpcReduction="20000"/>
          </a:bodyPr>
          <a:lstStyle/>
          <a:p>
            <a:r>
              <a:rPr lang="en-US" dirty="0">
                <a:solidFill>
                  <a:schemeClr val="tx1">
                    <a:lumMod val="95000"/>
                    <a:lumOff val="5000"/>
                  </a:schemeClr>
                </a:solidFill>
              </a:rPr>
              <a:t>Can my humility bring me to my joy? How can I be humbled without hardship and suffering? How can I feel joy if I am in pain and in sorrow? </a:t>
            </a:r>
          </a:p>
          <a:p>
            <a:r>
              <a:rPr lang="en-US" dirty="0">
                <a:solidFill>
                  <a:schemeClr val="tx1">
                    <a:lumMod val="95000"/>
                    <a:lumOff val="5000"/>
                  </a:schemeClr>
                </a:solidFill>
              </a:rPr>
              <a:t>Am I able to find joy in the wisdom that I find through my negative experiences in my life? How can my humility allow me to see the hidden treasures within the darkness of my soul and see every event in my life as an opportunity to grow from and get closer to knowing You? </a:t>
            </a:r>
          </a:p>
          <a:p>
            <a:r>
              <a:rPr lang="en-US" dirty="0">
                <a:solidFill>
                  <a:schemeClr val="tx1">
                    <a:lumMod val="95000"/>
                    <a:lumOff val="5000"/>
                  </a:schemeClr>
                </a:solidFill>
              </a:rPr>
              <a:t>Can I find joy in my brokenness that humbles me and therefore opens the doorway which leads me to my Creator? </a:t>
            </a:r>
          </a:p>
          <a:p>
            <a:r>
              <a:rPr lang="en-US" dirty="0">
                <a:solidFill>
                  <a:schemeClr val="tx1">
                    <a:lumMod val="95000"/>
                    <a:lumOff val="5000"/>
                  </a:schemeClr>
                </a:solidFill>
              </a:rPr>
              <a:t>How can my joy in my humility help me maintain my humility through discipline and self reflection and prayer and charity and help me directly connect to my Creator? </a:t>
            </a:r>
          </a:p>
          <a:p>
            <a:r>
              <a:rPr lang="en-US" dirty="0">
                <a:solidFill>
                  <a:schemeClr val="tx1">
                    <a:lumMod val="95000"/>
                    <a:lumOff val="5000"/>
                  </a:schemeClr>
                </a:solidFill>
              </a:rPr>
              <a:t>How can my joy in my humility help to give me the strength to persevere in acts of loving kindness so that I can have a more meaningful relationship with others? </a:t>
            </a:r>
          </a:p>
        </p:txBody>
      </p:sp>
    </p:spTree>
    <p:extLst>
      <p:ext uri="{BB962C8B-B14F-4D97-AF65-F5344CB8AC3E}">
        <p14:creationId xmlns:p14="http://schemas.microsoft.com/office/powerpoint/2010/main" val="1406841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6BEA76DF-4883-6F48-AADA-40FBBC50A1C9}"/>
              </a:ext>
            </a:extLst>
          </p:cNvPr>
          <p:cNvSpPr>
            <a:spLocks noGrp="1"/>
          </p:cNvSpPr>
          <p:nvPr>
            <p:ph type="title"/>
          </p:nvPr>
        </p:nvSpPr>
        <p:spPr>
          <a:xfrm>
            <a:off x="6483096" y="624110"/>
            <a:ext cx="5021516" cy="1280890"/>
          </a:xfrm>
        </p:spPr>
        <p:txBody>
          <a:bodyPr>
            <a:normAutofit/>
          </a:bodyPr>
          <a:lstStyle/>
          <a:p>
            <a:r>
              <a:rPr lang="en-US" dirty="0"/>
              <a:t>My humility and my Peace?</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Mountain reflected in lake">
            <a:extLst>
              <a:ext uri="{FF2B5EF4-FFF2-40B4-BE49-F238E27FC236}">
                <a16:creationId xmlns:a16="http://schemas.microsoft.com/office/drawing/2014/main" id="{A0CF7436-9330-431F-BFCB-7D59D4BF14F5}"/>
              </a:ext>
            </a:extLst>
          </p:cNvPr>
          <p:cNvPicPr>
            <a:picLocks noChangeAspect="1"/>
          </p:cNvPicPr>
          <p:nvPr/>
        </p:nvPicPr>
        <p:blipFill rotWithShape="1">
          <a:blip r:embed="rId2"/>
          <a:srcRect l="20373" r="34162"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14CC6010-95D7-2E4C-AE3D-590FC2D807FC}"/>
              </a:ext>
            </a:extLst>
          </p:cNvPr>
          <p:cNvSpPr>
            <a:spLocks noGrp="1"/>
          </p:cNvSpPr>
          <p:nvPr>
            <p:ph idx="1"/>
          </p:nvPr>
        </p:nvSpPr>
        <p:spPr>
          <a:xfrm>
            <a:off x="6438191" y="2133600"/>
            <a:ext cx="5066419" cy="3777622"/>
          </a:xfrm>
        </p:spPr>
        <p:txBody>
          <a:bodyPr>
            <a:normAutofit fontScale="85000" lnSpcReduction="20000"/>
          </a:bodyPr>
          <a:lstStyle/>
          <a:p>
            <a:r>
              <a:rPr lang="en-US" dirty="0"/>
              <a:t>How can I find my Peace without my Humility? How can I radiate my Peace unto others without my humility? </a:t>
            </a:r>
          </a:p>
          <a:p>
            <a:r>
              <a:rPr lang="en-US" dirty="0"/>
              <a:t>How can I become more humble without seeking Peace? How can I inspire humility in others without seeking to make peace between others? </a:t>
            </a:r>
          </a:p>
          <a:p>
            <a:r>
              <a:rPr lang="en-US" dirty="0"/>
              <a:t>Does my anger and despair not lead to chaos and destruction both within and around me? Why am I angry? Why do I despair? Why do I fear? Is this led by my own ego and doubt in my Creator? How can arising above my ego through my humility and surrendering to the Will of that which is Higher than Myself- help me to better control my anger and despair and fears and doubts so that I become more able to calm the storm that is both within and surrounds me or maintain my Peace despite the chaos?</a:t>
            </a:r>
          </a:p>
        </p:txBody>
      </p:sp>
    </p:spTree>
    <p:extLst>
      <p:ext uri="{BB962C8B-B14F-4D97-AF65-F5344CB8AC3E}">
        <p14:creationId xmlns:p14="http://schemas.microsoft.com/office/powerpoint/2010/main" val="2421698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a:extLst>
              <a:ext uri="{FF2B5EF4-FFF2-40B4-BE49-F238E27FC236}">
                <a16:creationId xmlns:a16="http://schemas.microsoft.com/office/drawing/2014/main" id="{FCD1940E-BAF4-E04E-83F5-DE7C0D047492}"/>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a:solidFill>
                  <a:srgbClr val="FFFFFF"/>
                </a:solidFill>
              </a:rPr>
              <a:t>How can I Become more Humble?</a:t>
            </a:r>
          </a:p>
        </p:txBody>
      </p:sp>
      <p:sp>
        <p:nvSpPr>
          <p:cNvPr id="3" name="Content Placeholder 2">
            <a:extLst>
              <a:ext uri="{FF2B5EF4-FFF2-40B4-BE49-F238E27FC236}">
                <a16:creationId xmlns:a16="http://schemas.microsoft.com/office/drawing/2014/main" id="{59F3B371-6A91-DB4C-BB61-57CAECC3CFDF}"/>
              </a:ext>
            </a:extLst>
          </p:cNvPr>
          <p:cNvSpPr>
            <a:spLocks noGrp="1"/>
          </p:cNvSpPr>
          <p:nvPr>
            <p:ph idx="1"/>
          </p:nvPr>
        </p:nvSpPr>
        <p:spPr>
          <a:xfrm>
            <a:off x="7712032" y="804334"/>
            <a:ext cx="3675634" cy="5249332"/>
          </a:xfrm>
        </p:spPr>
        <p:txBody>
          <a:bodyPr vert="horz" lIns="91440" tIns="45720" rIns="91440" bIns="45720" rtlCol="0" anchor="ctr">
            <a:normAutofit fontScale="62500" lnSpcReduction="20000"/>
          </a:bodyPr>
          <a:lstStyle/>
          <a:p>
            <a:pPr marL="0" indent="0">
              <a:buNone/>
            </a:pPr>
            <a:r>
              <a:rPr lang="en-US" dirty="0">
                <a:solidFill>
                  <a:schemeClr val="tx1"/>
                </a:solidFill>
              </a:rPr>
              <a:t>Have I tried…</a:t>
            </a:r>
          </a:p>
          <a:p>
            <a:pPr marL="0" indent="0">
              <a:buNone/>
            </a:pPr>
            <a:endParaRPr lang="en-US" dirty="0">
              <a:solidFill>
                <a:schemeClr val="tx1"/>
              </a:solidFill>
            </a:endParaRPr>
          </a:p>
          <a:p>
            <a:pPr marL="0" indent="0">
              <a:buNone/>
            </a:pPr>
            <a:r>
              <a:rPr lang="en-US" dirty="0">
                <a:solidFill>
                  <a:schemeClr val="tx1"/>
                </a:solidFill>
              </a:rPr>
              <a:t>-Seeking Truth- through questioning, seeking knowledge wisdom understanding and love, with an honest and sincere heart? </a:t>
            </a:r>
          </a:p>
          <a:p>
            <a:pPr marL="0" indent="0">
              <a:buNone/>
            </a:pPr>
            <a:endParaRPr lang="en-US" dirty="0">
              <a:solidFill>
                <a:schemeClr val="tx1"/>
              </a:solidFill>
            </a:endParaRPr>
          </a:p>
          <a:p>
            <a:pPr marL="0" indent="0">
              <a:buNone/>
            </a:pPr>
            <a:r>
              <a:rPr lang="en-US" dirty="0">
                <a:solidFill>
                  <a:schemeClr val="tx1"/>
                </a:solidFill>
              </a:rPr>
              <a:t>-seeking humility from that which is Beyond me through disciplined prayer and self reflection/meditation? </a:t>
            </a:r>
          </a:p>
          <a:p>
            <a:pPr marL="0" indent="0">
              <a:buNone/>
            </a:pPr>
            <a:endParaRPr lang="en-US" dirty="0">
              <a:solidFill>
                <a:schemeClr val="tx1"/>
              </a:solidFill>
            </a:endParaRPr>
          </a:p>
          <a:p>
            <a:pPr marL="0" indent="0">
              <a:buNone/>
            </a:pPr>
            <a:r>
              <a:rPr lang="en-US" dirty="0">
                <a:solidFill>
                  <a:schemeClr val="tx1"/>
                </a:solidFill>
              </a:rPr>
              <a:t>-Considering that if hardship and struggle can lead me to humility that this too is a blessing in disguise?</a:t>
            </a:r>
          </a:p>
          <a:p>
            <a:pPr marL="0" indent="0">
              <a:buNone/>
            </a:pPr>
            <a:endParaRPr lang="en-US" dirty="0">
              <a:solidFill>
                <a:schemeClr val="tx1"/>
              </a:solidFill>
            </a:endParaRPr>
          </a:p>
          <a:p>
            <a:pPr marL="0" indent="0">
              <a:buNone/>
            </a:pPr>
            <a:r>
              <a:rPr lang="en-US" dirty="0">
                <a:solidFill>
                  <a:schemeClr val="tx1"/>
                </a:solidFill>
              </a:rPr>
              <a:t>-Actively and consciously going against my ego by reminding myself as much as possible of that which is Above me, the Source of me. Allowing this to be the driving Force of my thought speech and action- </a:t>
            </a:r>
            <a:r>
              <a:rPr lang="en-US" dirty="0" err="1">
                <a:solidFill>
                  <a:schemeClr val="tx1"/>
                </a:solidFill>
              </a:rPr>
              <a:t>ie</a:t>
            </a:r>
            <a:r>
              <a:rPr lang="en-US" dirty="0">
                <a:solidFill>
                  <a:schemeClr val="tx1"/>
                </a:solidFill>
              </a:rPr>
              <a:t> to serve a Higher purpose, even if it goes against my worldly desires which only serve myself (lust, sloth, greed, envy, anger, ego, vengeance)</a:t>
            </a:r>
          </a:p>
          <a:p>
            <a:pPr marL="0" indent="0">
              <a:buNone/>
            </a:pPr>
            <a:endParaRPr lang="en-US" dirty="0">
              <a:solidFill>
                <a:schemeClr val="tx1"/>
              </a:solidFill>
            </a:endParaRPr>
          </a:p>
          <a:p>
            <a:pPr marL="0" indent="0">
              <a:buNone/>
            </a:pPr>
            <a:r>
              <a:rPr lang="en-US" dirty="0">
                <a:solidFill>
                  <a:schemeClr val="tx1"/>
                </a:solidFill>
              </a:rPr>
              <a:t>-Turning to my Creator directly and Seeking His Forgiveness for all my past sins (deeds which were driven by my own ego to serve my own purpose) while allowing myself to forgive all that have wronged me and continue to wrong me? </a:t>
            </a:r>
          </a:p>
        </p:txBody>
      </p:sp>
    </p:spTree>
    <p:extLst>
      <p:ext uri="{BB962C8B-B14F-4D97-AF65-F5344CB8AC3E}">
        <p14:creationId xmlns:p14="http://schemas.microsoft.com/office/powerpoint/2010/main" val="4218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n arrow pointing right">
            <a:extLst>
              <a:ext uri="{FF2B5EF4-FFF2-40B4-BE49-F238E27FC236}">
                <a16:creationId xmlns:a16="http://schemas.microsoft.com/office/drawing/2014/main" id="{7C666020-0D70-491A-B331-2CB22320D1CF}"/>
              </a:ext>
            </a:extLst>
          </p:cNvPr>
          <p:cNvPicPr>
            <a:picLocks noChangeAspect="1"/>
          </p:cNvPicPr>
          <p:nvPr/>
        </p:nvPicPr>
        <p:blipFill rotWithShape="1">
          <a:blip r:embed="rId2"/>
          <a:srcRect r="26828"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94B57CE-E879-0047-A66D-AFBE8F21FE83}"/>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How can I Become more Humble? </a:t>
            </a:r>
          </a:p>
        </p:txBody>
      </p:sp>
      <p:sp>
        <p:nvSpPr>
          <p:cNvPr id="3" name="Content Placeholder 2">
            <a:extLst>
              <a:ext uri="{FF2B5EF4-FFF2-40B4-BE49-F238E27FC236}">
                <a16:creationId xmlns:a16="http://schemas.microsoft.com/office/drawing/2014/main" id="{68B28624-2CA6-C144-A6D2-C43A7F9801E0}"/>
              </a:ext>
            </a:extLst>
          </p:cNvPr>
          <p:cNvSpPr>
            <a:spLocks noGrp="1"/>
          </p:cNvSpPr>
          <p:nvPr>
            <p:ph idx="1"/>
          </p:nvPr>
        </p:nvSpPr>
        <p:spPr>
          <a:xfrm>
            <a:off x="7860770" y="2017668"/>
            <a:ext cx="3750205" cy="3857816"/>
          </a:xfrm>
        </p:spPr>
        <p:txBody>
          <a:bodyPr>
            <a:normAutofit fontScale="62500" lnSpcReduction="20000"/>
          </a:bodyPr>
          <a:lstStyle/>
          <a:p>
            <a:r>
              <a:rPr lang="en-US" dirty="0">
                <a:solidFill>
                  <a:schemeClr val="tx1">
                    <a:lumMod val="95000"/>
                    <a:lumOff val="5000"/>
                  </a:schemeClr>
                </a:solidFill>
              </a:rPr>
              <a:t>Have I tried…</a:t>
            </a:r>
          </a:p>
          <a:p>
            <a:endParaRPr lang="en-US" dirty="0">
              <a:solidFill>
                <a:schemeClr val="tx1">
                  <a:lumMod val="95000"/>
                  <a:lumOff val="5000"/>
                </a:schemeClr>
              </a:solidFill>
            </a:endParaRPr>
          </a:p>
          <a:p>
            <a:r>
              <a:rPr lang="en-US" dirty="0">
                <a:solidFill>
                  <a:schemeClr val="tx1">
                    <a:lumMod val="95000"/>
                    <a:lumOff val="5000"/>
                  </a:schemeClr>
                </a:solidFill>
              </a:rPr>
              <a:t>Treating others how I myself would want to be treated?</a:t>
            </a:r>
          </a:p>
          <a:p>
            <a:endParaRPr lang="en-US" dirty="0">
              <a:solidFill>
                <a:schemeClr val="tx1">
                  <a:lumMod val="95000"/>
                  <a:lumOff val="5000"/>
                </a:schemeClr>
              </a:solidFill>
            </a:endParaRPr>
          </a:p>
          <a:p>
            <a:r>
              <a:rPr lang="en-US" dirty="0">
                <a:solidFill>
                  <a:schemeClr val="tx1">
                    <a:lumMod val="95000"/>
                    <a:lumOff val="5000"/>
                  </a:schemeClr>
                </a:solidFill>
              </a:rPr>
              <a:t>Judging myself before judging my fellow human’s status? Taking the plank out from my own eye before attempting to remove the dust from my fellow’s eye?</a:t>
            </a:r>
          </a:p>
          <a:p>
            <a:endParaRPr lang="en-US" dirty="0">
              <a:solidFill>
                <a:schemeClr val="tx1">
                  <a:lumMod val="95000"/>
                  <a:lumOff val="5000"/>
                </a:schemeClr>
              </a:solidFill>
            </a:endParaRPr>
          </a:p>
          <a:p>
            <a:r>
              <a:rPr lang="en-US" dirty="0">
                <a:solidFill>
                  <a:schemeClr val="tx1">
                    <a:lumMod val="95000"/>
                    <a:lumOff val="5000"/>
                  </a:schemeClr>
                </a:solidFill>
              </a:rPr>
              <a:t>Practicing what I preach? Fulfilling my vows and commitments? Speaking the truth, while seeking Peace always?</a:t>
            </a:r>
          </a:p>
          <a:p>
            <a:endParaRPr lang="en-US" dirty="0">
              <a:solidFill>
                <a:schemeClr val="tx1">
                  <a:lumMod val="95000"/>
                  <a:lumOff val="5000"/>
                </a:schemeClr>
              </a:solidFill>
            </a:endParaRPr>
          </a:p>
          <a:p>
            <a:r>
              <a:rPr lang="en-US" dirty="0">
                <a:solidFill>
                  <a:schemeClr val="tx1">
                    <a:lumMod val="95000"/>
                    <a:lumOff val="5000"/>
                  </a:schemeClr>
                </a:solidFill>
              </a:rPr>
              <a:t>Performing more acts of loving kindness and charity- going beyond myself and my own needs and wants to help my fellow human achieve his or her needs and wants? </a:t>
            </a:r>
          </a:p>
        </p:txBody>
      </p:sp>
    </p:spTree>
    <p:extLst>
      <p:ext uri="{BB962C8B-B14F-4D97-AF65-F5344CB8AC3E}">
        <p14:creationId xmlns:p14="http://schemas.microsoft.com/office/powerpoint/2010/main" val="37460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467EE-3F0D-DA4A-B881-D84AB31B77DA}"/>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My Humility</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019C77-105F-413F-B117-2841D726A1E2}"/>
              </a:ext>
            </a:extLst>
          </p:cNvPr>
          <p:cNvGraphicFramePr>
            <a:graphicFrameLocks noGrp="1"/>
          </p:cNvGraphicFramePr>
          <p:nvPr>
            <p:ph idx="1"/>
            <p:extLst>
              <p:ext uri="{D42A27DB-BD31-4B8C-83A1-F6EECF244321}">
                <p14:modId xmlns:p14="http://schemas.microsoft.com/office/powerpoint/2010/main" val="351501412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025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F5092-5246-0445-B483-0966C4E176BE}"/>
              </a:ext>
            </a:extLst>
          </p:cNvPr>
          <p:cNvSpPr>
            <a:spLocks noGrp="1"/>
          </p:cNvSpPr>
          <p:nvPr>
            <p:ph type="title"/>
          </p:nvPr>
        </p:nvSpPr>
        <p:spPr>
          <a:xfrm>
            <a:off x="1259893" y="3101093"/>
            <a:ext cx="2454052" cy="3029344"/>
          </a:xfrm>
        </p:spPr>
        <p:txBody>
          <a:bodyPr>
            <a:normAutofit/>
          </a:bodyPr>
          <a:lstStyle/>
          <a:p>
            <a:r>
              <a:rPr lang="en-US" sz="2700" dirty="0">
                <a:solidFill>
                  <a:schemeClr val="bg1"/>
                </a:solidFill>
              </a:rPr>
              <a:t>Is my humility able to help me transform me into that which serves my Higher Purpose?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8048B4D4-A2FF-4D41-8A9C-A2E172C093D2}"/>
              </a:ext>
            </a:extLst>
          </p:cNvPr>
          <p:cNvSpPr>
            <a:spLocks noGrp="1"/>
          </p:cNvSpPr>
          <p:nvPr>
            <p:ph idx="1"/>
          </p:nvPr>
        </p:nvSpPr>
        <p:spPr>
          <a:xfrm>
            <a:off x="4706578" y="589722"/>
            <a:ext cx="6798033" cy="5321500"/>
          </a:xfrm>
        </p:spPr>
        <p:txBody>
          <a:bodyPr anchor="ctr">
            <a:normAutofit fontScale="92500" lnSpcReduction="20000"/>
          </a:bodyPr>
          <a:lstStyle/>
          <a:p>
            <a:pPr>
              <a:lnSpc>
                <a:spcPct val="90000"/>
              </a:lnSpc>
            </a:pPr>
            <a:r>
              <a:rPr lang="en-US" sz="1400" dirty="0"/>
              <a:t>What does success mean to me? </a:t>
            </a:r>
          </a:p>
          <a:p>
            <a:pPr>
              <a:lnSpc>
                <a:spcPct val="90000"/>
              </a:lnSpc>
            </a:pPr>
            <a:r>
              <a:rPr lang="en-US" sz="1400" dirty="0"/>
              <a:t>How do I achieve my Success?</a:t>
            </a:r>
          </a:p>
          <a:p>
            <a:pPr>
              <a:lnSpc>
                <a:spcPct val="90000"/>
              </a:lnSpc>
            </a:pPr>
            <a:r>
              <a:rPr lang="en-US" sz="1400" dirty="0"/>
              <a:t>Is my success in the success of others? Or does it exclude others?</a:t>
            </a:r>
          </a:p>
          <a:p>
            <a:pPr>
              <a:lnSpc>
                <a:spcPct val="90000"/>
              </a:lnSpc>
            </a:pPr>
            <a:r>
              <a:rPr lang="en-US" sz="1400" dirty="0"/>
              <a:t>Is the success of others also my own success? Or am I excluded?</a:t>
            </a:r>
          </a:p>
          <a:p>
            <a:pPr>
              <a:lnSpc>
                <a:spcPct val="90000"/>
              </a:lnSpc>
            </a:pPr>
            <a:r>
              <a:rPr lang="en-US" sz="1400" dirty="0"/>
              <a:t>Am I successful when I help others to achieve the same success that I strive for? Am I even able to achieve my own success without my success becoming the success of others?  – if not- then how can I transform into something that is Higher than me through my humility? Should my humility not bring me to love for my neighbor that which I love for myself? Should my humility not bring me to sacrifice myself for You? Should my humility not bring me to a State of Higher unconditional Love?- A Home of Peace?</a:t>
            </a:r>
          </a:p>
          <a:p>
            <a:pPr>
              <a:lnSpc>
                <a:spcPct val="90000"/>
              </a:lnSpc>
            </a:pPr>
            <a:r>
              <a:rPr lang="en-US" sz="1400" dirty="0"/>
              <a:t>Once I have attained my own success through your success- am I able to recognize that it was not Me that is worthy of gratitude- but my Creator who created me that is worthy of all Praise, Honor and Glory? Can my humility bring me to this level of worship and service to that which is Above me so that even if I transformed into nothingness in order to serve my Higher purpose- it would not matter to me?</a:t>
            </a:r>
          </a:p>
          <a:p>
            <a:pPr>
              <a:lnSpc>
                <a:spcPct val="90000"/>
              </a:lnSpc>
            </a:pPr>
            <a:r>
              <a:rPr lang="en-US" sz="1400" dirty="0"/>
              <a:t>Can my humility bring me to the willing self sacrifice of myself for You? Or at least to place that is near this- in order that I can maintain my identity as nothing more Your Servant so that I may continue to worship and Glorify Your Name? </a:t>
            </a:r>
          </a:p>
          <a:p>
            <a:pPr>
              <a:lnSpc>
                <a:spcPct val="90000"/>
              </a:lnSpc>
            </a:pPr>
            <a:r>
              <a:rPr lang="en-US" sz="1400" dirty="0"/>
              <a:t>For how can I become more righteous if I am not human? How can I be me without You? So what is the purpose of my righteousness if not for You? Is not everything already Yours? Do I not belong and return to You?</a:t>
            </a:r>
          </a:p>
          <a:p>
            <a:pPr>
              <a:lnSpc>
                <a:spcPct val="90000"/>
              </a:lnSpc>
            </a:pPr>
            <a:r>
              <a:rPr lang="en-US" sz="1400" dirty="0"/>
              <a:t>Can my humility bring me to understand that even my free will does not belong to me but to my Creator and so to His Will I willingly surrender my own will so that His Will be done on earth as it is in Heaven through me?</a:t>
            </a:r>
          </a:p>
          <a:p>
            <a:pPr marL="0" indent="0">
              <a:lnSpc>
                <a:spcPct val="90000"/>
              </a:lnSpc>
              <a:buNone/>
            </a:pPr>
            <a:endParaRPr lang="en-US" sz="1400" dirty="0"/>
          </a:p>
        </p:txBody>
      </p:sp>
    </p:spTree>
    <p:extLst>
      <p:ext uri="{BB962C8B-B14F-4D97-AF65-F5344CB8AC3E}">
        <p14:creationId xmlns:p14="http://schemas.microsoft.com/office/powerpoint/2010/main" val="453871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multi coloured wooden stick figures">
            <a:extLst>
              <a:ext uri="{FF2B5EF4-FFF2-40B4-BE49-F238E27FC236}">
                <a16:creationId xmlns:a16="http://schemas.microsoft.com/office/drawing/2014/main" id="{5C0710DE-0EE8-4656-B76A-90CCA6FCAF67}"/>
              </a:ext>
            </a:extLst>
          </p:cNvPr>
          <p:cNvPicPr>
            <a:picLocks noChangeAspect="1"/>
          </p:cNvPicPr>
          <p:nvPr/>
        </p:nvPicPr>
        <p:blipFill rotWithShape="1">
          <a:blip r:embed="rId2"/>
          <a:srcRect l="4692" r="18823"/>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4EBDEE6-87C7-644F-9144-E4E79DE7D59B}"/>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rPr>
              <a:t>My humility</a:t>
            </a:r>
          </a:p>
        </p:txBody>
      </p:sp>
      <p:sp>
        <p:nvSpPr>
          <p:cNvPr id="3" name="Content Placeholder 2">
            <a:extLst>
              <a:ext uri="{FF2B5EF4-FFF2-40B4-BE49-F238E27FC236}">
                <a16:creationId xmlns:a16="http://schemas.microsoft.com/office/drawing/2014/main" id="{AF72803D-568A-AC45-A883-4828649B0CA1}"/>
              </a:ext>
            </a:extLst>
          </p:cNvPr>
          <p:cNvSpPr>
            <a:spLocks noGrp="1"/>
          </p:cNvSpPr>
          <p:nvPr>
            <p:ph idx="1"/>
          </p:nvPr>
        </p:nvSpPr>
        <p:spPr>
          <a:xfrm>
            <a:off x="7860770" y="2017668"/>
            <a:ext cx="3750205" cy="3857816"/>
          </a:xfrm>
        </p:spPr>
        <p:txBody>
          <a:bodyPr>
            <a:normAutofit/>
          </a:bodyPr>
          <a:lstStyle/>
          <a:p>
            <a:r>
              <a:rPr lang="en-US" dirty="0">
                <a:solidFill>
                  <a:schemeClr val="tx1">
                    <a:lumMod val="95000"/>
                    <a:lumOff val="5000"/>
                  </a:schemeClr>
                </a:solidFill>
              </a:rPr>
              <a:t>How can my humility bring me closer to living in a world full of:</a:t>
            </a:r>
          </a:p>
          <a:p>
            <a:endParaRPr lang="en-US" dirty="0">
              <a:solidFill>
                <a:schemeClr val="tx1">
                  <a:lumMod val="95000"/>
                  <a:lumOff val="5000"/>
                </a:schemeClr>
              </a:solidFill>
            </a:endParaRPr>
          </a:p>
          <a:p>
            <a:r>
              <a:rPr lang="en-US" dirty="0">
                <a:solidFill>
                  <a:schemeClr val="tx1">
                    <a:lumMod val="95000"/>
                    <a:lumOff val="5000"/>
                  </a:schemeClr>
                </a:solidFill>
              </a:rPr>
              <a:t>Peace, Justice, Truth and acts of loving kindness?</a:t>
            </a:r>
          </a:p>
        </p:txBody>
      </p:sp>
    </p:spTree>
    <p:extLst>
      <p:ext uri="{BB962C8B-B14F-4D97-AF65-F5344CB8AC3E}">
        <p14:creationId xmlns:p14="http://schemas.microsoft.com/office/powerpoint/2010/main" val="533018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51847-94BF-A24B-8F34-E296C7499E70}"/>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t>Can my Humility bring me closer to You?</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6259CC4-7436-854D-ABFD-56A117BFA7E1}"/>
              </a:ext>
            </a:extLst>
          </p:cNvPr>
          <p:cNvSpPr>
            <a:spLocks noGrp="1"/>
          </p:cNvSpPr>
          <p:nvPr>
            <p:ph idx="1"/>
          </p:nvPr>
        </p:nvSpPr>
        <p:spPr>
          <a:xfrm>
            <a:off x="649225" y="2133600"/>
            <a:ext cx="3650278" cy="3759253"/>
          </a:xfrm>
        </p:spPr>
        <p:txBody>
          <a:bodyPr>
            <a:normAutofit/>
          </a:bodyPr>
          <a:lstStyle/>
          <a:p>
            <a:r>
              <a:rPr lang="en-US" dirty="0"/>
              <a:t>All Praise and thanks belong to our Creator- Lord of The Worlds</a:t>
            </a:r>
          </a:p>
          <a:p>
            <a:pPr marL="0" indent="0">
              <a:buNone/>
            </a:pPr>
            <a:endParaRPr lang="en-US" dirty="0"/>
          </a:p>
        </p:txBody>
      </p:sp>
      <p:pic>
        <p:nvPicPr>
          <p:cNvPr id="7" name="Graphic 6" descr="Love Letter">
            <a:extLst>
              <a:ext uri="{FF2B5EF4-FFF2-40B4-BE49-F238E27FC236}">
                <a16:creationId xmlns:a16="http://schemas.microsoft.com/office/drawing/2014/main" id="{61EF027B-6A2B-484B-BE23-9CEFF6999E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9945" y="640080"/>
            <a:ext cx="5252773" cy="525277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75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64D9B6-C9EC-B84E-BF03-09E36143329E}"/>
              </a:ext>
            </a:extLst>
          </p:cNvPr>
          <p:cNvSpPr>
            <a:spLocks noGrp="1"/>
          </p:cNvSpPr>
          <p:nvPr>
            <p:ph type="title"/>
          </p:nvPr>
        </p:nvSpPr>
        <p:spPr>
          <a:xfrm>
            <a:off x="1794897" y="624110"/>
            <a:ext cx="9712998" cy="1280890"/>
          </a:xfrm>
        </p:spPr>
        <p:txBody>
          <a:bodyPr>
            <a:normAutofit/>
          </a:bodyPr>
          <a:lstStyle/>
          <a:p>
            <a:r>
              <a:rPr lang="en-US" dirty="0"/>
              <a:t>My Humility- my hands</a:t>
            </a:r>
          </a:p>
        </p:txBody>
      </p:sp>
      <p:sp>
        <p:nvSpPr>
          <p:cNvPr id="30" name="Rectangle 24">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8" name="Content Placeholder 2">
            <a:extLst>
              <a:ext uri="{FF2B5EF4-FFF2-40B4-BE49-F238E27FC236}">
                <a16:creationId xmlns:a16="http://schemas.microsoft.com/office/drawing/2014/main" id="{ECCA3A60-6345-43C4-BD64-CE7206FEAF2A}"/>
              </a:ext>
            </a:extLst>
          </p:cNvPr>
          <p:cNvGraphicFramePr>
            <a:graphicFrameLocks noGrp="1"/>
          </p:cNvGraphicFramePr>
          <p:nvPr>
            <p:ph idx="1"/>
            <p:extLst>
              <p:ext uri="{D42A27DB-BD31-4B8C-83A1-F6EECF244321}">
                <p14:modId xmlns:p14="http://schemas.microsoft.com/office/powerpoint/2010/main" val="216245024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45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4"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0"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2"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5F4DAD4-43F8-8B4C-9AD9-C3BDB44ED475}"/>
              </a:ext>
            </a:extLst>
          </p:cNvPr>
          <p:cNvSpPr>
            <a:spLocks noGrp="1"/>
          </p:cNvSpPr>
          <p:nvPr>
            <p:ph type="title"/>
          </p:nvPr>
        </p:nvSpPr>
        <p:spPr>
          <a:xfrm>
            <a:off x="6483096" y="624110"/>
            <a:ext cx="5021516" cy="1280890"/>
          </a:xfrm>
        </p:spPr>
        <p:txBody>
          <a:bodyPr>
            <a:normAutofit/>
          </a:bodyPr>
          <a:lstStyle/>
          <a:p>
            <a:r>
              <a:rPr lang="en-US"/>
              <a:t>My Humility- my feet</a:t>
            </a:r>
            <a:endParaRPr lang="en-US"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Path winding through a grassy field">
            <a:extLst>
              <a:ext uri="{FF2B5EF4-FFF2-40B4-BE49-F238E27FC236}">
                <a16:creationId xmlns:a16="http://schemas.microsoft.com/office/drawing/2014/main" id="{18480026-C591-4E20-8CB7-4784D7635C30}"/>
              </a:ext>
            </a:extLst>
          </p:cNvPr>
          <p:cNvPicPr>
            <a:picLocks noChangeAspect="1"/>
          </p:cNvPicPr>
          <p:nvPr/>
        </p:nvPicPr>
        <p:blipFill rotWithShape="1">
          <a:blip r:embed="rId2"/>
          <a:srcRect l="33776" r="20759" b="-2"/>
          <a:stretch/>
        </p:blipFill>
        <p:spPr>
          <a:xfrm>
            <a:off x="-1555" y="1731"/>
            <a:ext cx="4671091" cy="6858000"/>
          </a:xfrm>
          <a:prstGeom prst="rect">
            <a:avLst/>
          </a:prstGeom>
        </p:spPr>
      </p:pic>
      <p:sp>
        <p:nvSpPr>
          <p:cNvPr id="43" name="Content Placeholder 2">
            <a:extLst>
              <a:ext uri="{FF2B5EF4-FFF2-40B4-BE49-F238E27FC236}">
                <a16:creationId xmlns:a16="http://schemas.microsoft.com/office/drawing/2014/main" id="{AC859C0D-F9D6-0A4E-8A47-59818C7AE163}"/>
              </a:ext>
            </a:extLst>
          </p:cNvPr>
          <p:cNvSpPr>
            <a:spLocks noGrp="1"/>
          </p:cNvSpPr>
          <p:nvPr>
            <p:ph idx="1"/>
          </p:nvPr>
        </p:nvSpPr>
        <p:spPr>
          <a:xfrm>
            <a:off x="6438191" y="2133600"/>
            <a:ext cx="5066419" cy="3777622"/>
          </a:xfrm>
        </p:spPr>
        <p:txBody>
          <a:bodyPr>
            <a:normAutofit lnSpcReduction="10000"/>
          </a:bodyPr>
          <a:lstStyle/>
          <a:p>
            <a:pPr>
              <a:lnSpc>
                <a:spcPct val="90000"/>
              </a:lnSpc>
            </a:pPr>
            <a:r>
              <a:rPr lang="en-US" sz="1300" dirty="0"/>
              <a:t>With my own two feet do I choose to walk my own path? Why do I choose the paths that I choose? Where do I choose to travel to using my feet? </a:t>
            </a:r>
          </a:p>
          <a:p>
            <a:pPr>
              <a:lnSpc>
                <a:spcPct val="90000"/>
              </a:lnSpc>
            </a:pPr>
            <a:r>
              <a:rPr lang="en-US" sz="1300" dirty="0"/>
              <a:t>How does my humility help to guide my feet?</a:t>
            </a:r>
          </a:p>
          <a:p>
            <a:pPr>
              <a:lnSpc>
                <a:spcPct val="90000"/>
              </a:lnSpc>
            </a:pPr>
            <a:r>
              <a:rPr lang="en-US" sz="1300" dirty="0"/>
              <a:t>To profit for myself or to help others? Who gave me these feet? To Whom do they belong? </a:t>
            </a:r>
          </a:p>
          <a:p>
            <a:pPr>
              <a:lnSpc>
                <a:spcPct val="90000"/>
              </a:lnSpc>
            </a:pPr>
            <a:r>
              <a:rPr lang="en-US" sz="1300" dirty="0"/>
              <a:t>From where do the materials come from that I use to make my shoes? Do I grow them from the ground? </a:t>
            </a:r>
          </a:p>
          <a:p>
            <a:pPr>
              <a:lnSpc>
                <a:spcPct val="90000"/>
              </a:lnSpc>
            </a:pPr>
            <a:r>
              <a:rPr lang="en-US" sz="1300" dirty="0"/>
              <a:t>Did I create the gravity that connects me to the earth’s surface? How can my humility help me become more grounded? </a:t>
            </a:r>
          </a:p>
          <a:p>
            <a:pPr>
              <a:lnSpc>
                <a:spcPct val="90000"/>
              </a:lnSpc>
            </a:pPr>
            <a:r>
              <a:rPr lang="en-US" sz="1300" dirty="0"/>
              <a:t>How can my humility guide me to gratitude to my Creator- by choosing to use my feet to travel along paths that serve Him and Seek Truth and Justice?</a:t>
            </a:r>
          </a:p>
          <a:p>
            <a:pPr>
              <a:lnSpc>
                <a:spcPct val="90000"/>
              </a:lnSpc>
            </a:pPr>
            <a:r>
              <a:rPr lang="en-US" sz="1300" dirty="0"/>
              <a:t>How can my humility give me the courage I need to use my feet to walk the narrow paths into the Unknown –in search of wisdom and understanding- through the dark valleys of the shadow of death?</a:t>
            </a:r>
          </a:p>
        </p:txBody>
      </p:sp>
    </p:spTree>
    <p:extLst>
      <p:ext uri="{BB962C8B-B14F-4D97-AF65-F5344CB8AC3E}">
        <p14:creationId xmlns:p14="http://schemas.microsoft.com/office/powerpoint/2010/main" val="427395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489C7C-769E-6644-B798-26A092AE5068}"/>
              </a:ext>
            </a:extLst>
          </p:cNvPr>
          <p:cNvSpPr>
            <a:spLocks noGrp="1"/>
          </p:cNvSpPr>
          <p:nvPr>
            <p:ph type="title"/>
          </p:nvPr>
        </p:nvSpPr>
        <p:spPr>
          <a:xfrm>
            <a:off x="1794897" y="624110"/>
            <a:ext cx="9712998" cy="1280890"/>
          </a:xfrm>
        </p:spPr>
        <p:txBody>
          <a:bodyPr>
            <a:normAutofit/>
          </a:bodyPr>
          <a:lstStyle/>
          <a:p>
            <a:r>
              <a:rPr lang="en-US" dirty="0"/>
              <a:t>My Humility- my eyes</a:t>
            </a:r>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4B7E8AD4-AB6B-4FC8-A639-CBA9F502E126}"/>
              </a:ext>
            </a:extLst>
          </p:cNvPr>
          <p:cNvGraphicFramePr>
            <a:graphicFrameLocks noGrp="1"/>
          </p:cNvGraphicFramePr>
          <p:nvPr>
            <p:ph idx="1"/>
            <p:extLst>
              <p:ext uri="{D42A27DB-BD31-4B8C-83A1-F6EECF244321}">
                <p14:modId xmlns:p14="http://schemas.microsoft.com/office/powerpoint/2010/main" val="16671234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70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6F9D0A-4E83-C54C-9D94-6B8C8FE88805}"/>
              </a:ext>
            </a:extLst>
          </p:cNvPr>
          <p:cNvSpPr>
            <a:spLocks noGrp="1"/>
          </p:cNvSpPr>
          <p:nvPr>
            <p:ph type="title"/>
          </p:nvPr>
        </p:nvSpPr>
        <p:spPr>
          <a:xfrm>
            <a:off x="1794897" y="624110"/>
            <a:ext cx="9712998" cy="1280890"/>
          </a:xfrm>
        </p:spPr>
        <p:txBody>
          <a:bodyPr>
            <a:normAutofit/>
          </a:bodyPr>
          <a:lstStyle/>
          <a:p>
            <a:r>
              <a:rPr lang="en-US" dirty="0"/>
              <a:t>My Humility</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BB7AFC7A-A885-40A1-AAB1-62B137F6B23E}"/>
              </a:ext>
            </a:extLst>
          </p:cNvPr>
          <p:cNvGraphicFramePr>
            <a:graphicFrameLocks noGrp="1"/>
          </p:cNvGraphicFramePr>
          <p:nvPr>
            <p:ph idx="1"/>
            <p:extLst>
              <p:ext uri="{D42A27DB-BD31-4B8C-83A1-F6EECF244321}">
                <p14:modId xmlns:p14="http://schemas.microsoft.com/office/powerpoint/2010/main" val="133775320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3228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2783</TotalTime>
  <Words>8239</Words>
  <Application>Microsoft Macintosh PowerPoint</Application>
  <PresentationFormat>Widescreen</PresentationFormat>
  <Paragraphs>320</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Century Gothic</vt:lpstr>
      <vt:lpstr>Wingdings 3</vt:lpstr>
      <vt:lpstr>Wisp</vt:lpstr>
      <vt:lpstr>My Humility</vt:lpstr>
      <vt:lpstr>My Humility</vt:lpstr>
      <vt:lpstr>My Humility</vt:lpstr>
      <vt:lpstr>My Humility</vt:lpstr>
      <vt:lpstr>My Humility</vt:lpstr>
      <vt:lpstr>My Humility- my hands</vt:lpstr>
      <vt:lpstr>My Humility- my feet</vt:lpstr>
      <vt:lpstr>My Humility- my eyes</vt:lpstr>
      <vt:lpstr>My Humility</vt:lpstr>
      <vt:lpstr>My Humility- My ears</vt:lpstr>
      <vt:lpstr>My Humility- my heart</vt:lpstr>
      <vt:lpstr>My Humility- My digestive system</vt:lpstr>
      <vt:lpstr>My Humility- my Liver</vt:lpstr>
      <vt:lpstr>My Humility- my sexual organs</vt:lpstr>
      <vt:lpstr>My humility- my brain</vt:lpstr>
      <vt:lpstr>My Humility-my mouth</vt:lpstr>
      <vt:lpstr>My humility- my mouth</vt:lpstr>
      <vt:lpstr>My Humility- My breath</vt:lpstr>
      <vt:lpstr>My Humility- My Free Will </vt:lpstr>
      <vt:lpstr>My Humility</vt:lpstr>
      <vt:lpstr>My Humility</vt:lpstr>
      <vt:lpstr>How can my humility help others?</vt:lpstr>
      <vt:lpstr>How can my humility help others? </vt:lpstr>
      <vt:lpstr>How can my humility help others?</vt:lpstr>
      <vt:lpstr>My Humility- and my Relationship</vt:lpstr>
      <vt:lpstr>My Humility- and how I relate to my Creator</vt:lpstr>
      <vt:lpstr>My Humility- and how I relate to my Spouse</vt:lpstr>
      <vt:lpstr>My Humility- and how I relate to my children</vt:lpstr>
      <vt:lpstr>My Humility- and how I relate to my Parents</vt:lpstr>
      <vt:lpstr>My Humility- and how I can relate to my Siblings</vt:lpstr>
      <vt:lpstr>My Humility- and how I can relate to my Friends</vt:lpstr>
      <vt:lpstr>My Humility- and how I relate to a stranger</vt:lpstr>
      <vt:lpstr>My Humility- and how I can relate to all creatures great and small</vt:lpstr>
      <vt:lpstr>My Humility and how I can relate to the different worlds, the universe, and myself</vt:lpstr>
      <vt:lpstr>My humility and my evil inclinations</vt:lpstr>
      <vt:lpstr>How can my Humility bring me to Repentance?</vt:lpstr>
      <vt:lpstr>My humility and my Gratitude</vt:lpstr>
      <vt:lpstr>My humility and my Forgiveness </vt:lpstr>
      <vt:lpstr>My humility and my Patience</vt:lpstr>
      <vt:lpstr>My humility and my Compassion</vt:lpstr>
      <vt:lpstr>My humility and my Kindness</vt:lpstr>
      <vt:lpstr>My humility and my Love</vt:lpstr>
      <vt:lpstr>My humility and my Justice</vt:lpstr>
      <vt:lpstr>My humility and my Truth</vt:lpstr>
      <vt:lpstr>My humility and my Hope</vt:lpstr>
      <vt:lpstr>My humility and my Joy</vt:lpstr>
      <vt:lpstr>My humility and my Peace?</vt:lpstr>
      <vt:lpstr>How can I Become more Humble?</vt:lpstr>
      <vt:lpstr>How can I Become more Humble? </vt:lpstr>
      <vt:lpstr>Is my humility able to help me transform me into that which serves my Higher Purpose?</vt:lpstr>
      <vt:lpstr>My humility</vt:lpstr>
      <vt:lpstr>Can my Humility bring me closer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Humility</dc:title>
  <dc:creator>Lale Tuncer</dc:creator>
  <cp:lastModifiedBy>Lale Tuncer</cp:lastModifiedBy>
  <cp:revision>12</cp:revision>
  <dcterms:created xsi:type="dcterms:W3CDTF">2021-08-16T17:07:40Z</dcterms:created>
  <dcterms:modified xsi:type="dcterms:W3CDTF">2021-08-18T15:31:14Z</dcterms:modified>
</cp:coreProperties>
</file>