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3"/>
  </p:normalViewPr>
  <p:slideViewPr>
    <p:cSldViewPr snapToGrid="0" snapToObjects="1">
      <p:cViewPr varScale="1">
        <p:scale>
          <a:sx n="90" d="100"/>
          <a:sy n="90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88C6DA-76AD-406E-B821-46D251FC985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7C69F4E-46B2-487C-9D13-D1A27836A589}">
      <dgm:prSet/>
      <dgm:spPr/>
      <dgm:t>
        <a:bodyPr/>
        <a:lstStyle/>
        <a:p>
          <a:r>
            <a:rPr lang="en-GB"/>
            <a:t>How does your anger affect your reaction to others in general?</a:t>
          </a:r>
          <a:endParaRPr lang="en-US"/>
        </a:p>
      </dgm:t>
    </dgm:pt>
    <dgm:pt modelId="{B4B29525-DE3B-468E-BF98-5FBA575014A3}" type="parTrans" cxnId="{C5769BAD-CFF4-4872-A833-DE265F267008}">
      <dgm:prSet/>
      <dgm:spPr/>
      <dgm:t>
        <a:bodyPr/>
        <a:lstStyle/>
        <a:p>
          <a:endParaRPr lang="en-US"/>
        </a:p>
      </dgm:t>
    </dgm:pt>
    <dgm:pt modelId="{D688D195-1031-432F-8385-B33B01F4D047}" type="sibTrans" cxnId="{C5769BAD-CFF4-4872-A833-DE265F267008}">
      <dgm:prSet/>
      <dgm:spPr/>
      <dgm:t>
        <a:bodyPr/>
        <a:lstStyle/>
        <a:p>
          <a:endParaRPr lang="en-US"/>
        </a:p>
      </dgm:t>
    </dgm:pt>
    <dgm:pt modelId="{E75C01A3-F7DE-42AD-B128-58A63128ECB4}">
      <dgm:prSet/>
      <dgm:spPr/>
      <dgm:t>
        <a:bodyPr/>
        <a:lstStyle/>
        <a:p>
          <a:r>
            <a:rPr lang="en-GB"/>
            <a:t>How do you think it makes them feel and why?</a:t>
          </a:r>
          <a:endParaRPr lang="en-US"/>
        </a:p>
      </dgm:t>
    </dgm:pt>
    <dgm:pt modelId="{546EB93D-185B-4A70-993B-5F805287A420}" type="parTrans" cxnId="{CC0C4E34-F3A3-4FFB-A9FA-3B8F6DCA7B44}">
      <dgm:prSet/>
      <dgm:spPr/>
      <dgm:t>
        <a:bodyPr/>
        <a:lstStyle/>
        <a:p>
          <a:endParaRPr lang="en-US"/>
        </a:p>
      </dgm:t>
    </dgm:pt>
    <dgm:pt modelId="{F9EAD005-5A2A-4528-8A08-C1A16ADC2914}" type="sibTrans" cxnId="{CC0C4E34-F3A3-4FFB-A9FA-3B8F6DCA7B44}">
      <dgm:prSet/>
      <dgm:spPr/>
      <dgm:t>
        <a:bodyPr/>
        <a:lstStyle/>
        <a:p>
          <a:endParaRPr lang="en-US"/>
        </a:p>
      </dgm:t>
    </dgm:pt>
    <dgm:pt modelId="{0876E1F8-30DA-4C20-B5B3-5E62BAE7E50E}" type="pres">
      <dgm:prSet presAssocID="{B788C6DA-76AD-406E-B821-46D251FC9854}" presName="root" presStyleCnt="0">
        <dgm:presLayoutVars>
          <dgm:dir/>
          <dgm:resizeHandles val="exact"/>
        </dgm:presLayoutVars>
      </dgm:prSet>
      <dgm:spPr/>
    </dgm:pt>
    <dgm:pt modelId="{44BCEE20-FC9F-4BB8-900B-B8671D47D7F4}" type="pres">
      <dgm:prSet presAssocID="{37C69F4E-46B2-487C-9D13-D1A27836A589}" presName="compNode" presStyleCnt="0"/>
      <dgm:spPr/>
    </dgm:pt>
    <dgm:pt modelId="{4E1C310F-899D-4F88-BA7C-829682F93B33}" type="pres">
      <dgm:prSet presAssocID="{37C69F4E-46B2-487C-9D13-D1A27836A589}" presName="bgRect" presStyleLbl="bgShp" presStyleIdx="0" presStyleCnt="2"/>
      <dgm:spPr/>
    </dgm:pt>
    <dgm:pt modelId="{72CFF632-F432-41CB-A7CF-50B95CFDAAF6}" type="pres">
      <dgm:prSet presAssocID="{37C69F4E-46B2-487C-9D13-D1A27836A58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ry Face with No Fill"/>
        </a:ext>
      </dgm:extLst>
    </dgm:pt>
    <dgm:pt modelId="{567F5D39-BB10-4518-9D51-1AE7C7B4E728}" type="pres">
      <dgm:prSet presAssocID="{37C69F4E-46B2-487C-9D13-D1A27836A589}" presName="spaceRect" presStyleCnt="0"/>
      <dgm:spPr/>
    </dgm:pt>
    <dgm:pt modelId="{9E917A62-237E-4D5F-A53D-E6019BF1BDE2}" type="pres">
      <dgm:prSet presAssocID="{37C69F4E-46B2-487C-9D13-D1A27836A589}" presName="parTx" presStyleLbl="revTx" presStyleIdx="0" presStyleCnt="2">
        <dgm:presLayoutVars>
          <dgm:chMax val="0"/>
          <dgm:chPref val="0"/>
        </dgm:presLayoutVars>
      </dgm:prSet>
      <dgm:spPr/>
    </dgm:pt>
    <dgm:pt modelId="{A556A4A0-910A-479F-951D-38D819CE1ADA}" type="pres">
      <dgm:prSet presAssocID="{D688D195-1031-432F-8385-B33B01F4D047}" presName="sibTrans" presStyleCnt="0"/>
      <dgm:spPr/>
    </dgm:pt>
    <dgm:pt modelId="{A1757637-4E5A-4CAC-93F0-F0346336CB81}" type="pres">
      <dgm:prSet presAssocID="{E75C01A3-F7DE-42AD-B128-58A63128ECB4}" presName="compNode" presStyleCnt="0"/>
      <dgm:spPr/>
    </dgm:pt>
    <dgm:pt modelId="{65914CDD-BF03-4540-8701-E3827B31E78E}" type="pres">
      <dgm:prSet presAssocID="{E75C01A3-F7DE-42AD-B128-58A63128ECB4}" presName="bgRect" presStyleLbl="bgShp" presStyleIdx="1" presStyleCnt="2"/>
      <dgm:spPr/>
    </dgm:pt>
    <dgm:pt modelId="{9292F656-B457-4155-9879-15306725B726}" type="pres">
      <dgm:prSet presAssocID="{E75C01A3-F7DE-42AD-B128-58A63128ECB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FF5F2942-4FC0-4F2C-84FB-0ABDA36C3DB2}" type="pres">
      <dgm:prSet presAssocID="{E75C01A3-F7DE-42AD-B128-58A63128ECB4}" presName="spaceRect" presStyleCnt="0"/>
      <dgm:spPr/>
    </dgm:pt>
    <dgm:pt modelId="{FC1D5598-5193-4420-88AE-A76CAD706E0A}" type="pres">
      <dgm:prSet presAssocID="{E75C01A3-F7DE-42AD-B128-58A63128ECB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9C1B00D-0FE8-46B5-B22F-130DD8937978}" type="presOf" srcId="{E75C01A3-F7DE-42AD-B128-58A63128ECB4}" destId="{FC1D5598-5193-4420-88AE-A76CAD706E0A}" srcOrd="0" destOrd="0" presId="urn:microsoft.com/office/officeart/2018/2/layout/IconVerticalSolidList"/>
    <dgm:cxn modelId="{CC0C4E34-F3A3-4FFB-A9FA-3B8F6DCA7B44}" srcId="{B788C6DA-76AD-406E-B821-46D251FC9854}" destId="{E75C01A3-F7DE-42AD-B128-58A63128ECB4}" srcOrd="1" destOrd="0" parTransId="{546EB93D-185B-4A70-993B-5F805287A420}" sibTransId="{F9EAD005-5A2A-4528-8A08-C1A16ADC2914}"/>
    <dgm:cxn modelId="{1FB40F5C-975E-45A4-A773-C4E248C6D301}" type="presOf" srcId="{37C69F4E-46B2-487C-9D13-D1A27836A589}" destId="{9E917A62-237E-4D5F-A53D-E6019BF1BDE2}" srcOrd="0" destOrd="0" presId="urn:microsoft.com/office/officeart/2018/2/layout/IconVerticalSolidList"/>
    <dgm:cxn modelId="{C5769BAD-CFF4-4872-A833-DE265F267008}" srcId="{B788C6DA-76AD-406E-B821-46D251FC9854}" destId="{37C69F4E-46B2-487C-9D13-D1A27836A589}" srcOrd="0" destOrd="0" parTransId="{B4B29525-DE3B-468E-BF98-5FBA575014A3}" sibTransId="{D688D195-1031-432F-8385-B33B01F4D047}"/>
    <dgm:cxn modelId="{937D98DF-E905-41B4-9DA1-6450E2E43D60}" type="presOf" srcId="{B788C6DA-76AD-406E-B821-46D251FC9854}" destId="{0876E1F8-30DA-4C20-B5B3-5E62BAE7E50E}" srcOrd="0" destOrd="0" presId="urn:microsoft.com/office/officeart/2018/2/layout/IconVerticalSolidList"/>
    <dgm:cxn modelId="{209AE46F-7BD5-4766-929F-6B09B03A6A02}" type="presParOf" srcId="{0876E1F8-30DA-4C20-B5B3-5E62BAE7E50E}" destId="{44BCEE20-FC9F-4BB8-900B-B8671D47D7F4}" srcOrd="0" destOrd="0" presId="urn:microsoft.com/office/officeart/2018/2/layout/IconVerticalSolidList"/>
    <dgm:cxn modelId="{B8312F1A-A1D0-46E2-9052-AFB588BEE06D}" type="presParOf" srcId="{44BCEE20-FC9F-4BB8-900B-B8671D47D7F4}" destId="{4E1C310F-899D-4F88-BA7C-829682F93B33}" srcOrd="0" destOrd="0" presId="urn:microsoft.com/office/officeart/2018/2/layout/IconVerticalSolidList"/>
    <dgm:cxn modelId="{3439B630-E18C-41AD-92F1-AFBEA0E20438}" type="presParOf" srcId="{44BCEE20-FC9F-4BB8-900B-B8671D47D7F4}" destId="{72CFF632-F432-41CB-A7CF-50B95CFDAAF6}" srcOrd="1" destOrd="0" presId="urn:microsoft.com/office/officeart/2018/2/layout/IconVerticalSolidList"/>
    <dgm:cxn modelId="{5965F88D-3722-401F-B5C5-C55765C1BDC9}" type="presParOf" srcId="{44BCEE20-FC9F-4BB8-900B-B8671D47D7F4}" destId="{567F5D39-BB10-4518-9D51-1AE7C7B4E728}" srcOrd="2" destOrd="0" presId="urn:microsoft.com/office/officeart/2018/2/layout/IconVerticalSolidList"/>
    <dgm:cxn modelId="{256C9BE8-98E7-494B-B09C-E5D705A5BE7B}" type="presParOf" srcId="{44BCEE20-FC9F-4BB8-900B-B8671D47D7F4}" destId="{9E917A62-237E-4D5F-A53D-E6019BF1BDE2}" srcOrd="3" destOrd="0" presId="urn:microsoft.com/office/officeart/2018/2/layout/IconVerticalSolidList"/>
    <dgm:cxn modelId="{179B6FD8-0BF1-4B8F-9A51-85B558ECFF13}" type="presParOf" srcId="{0876E1F8-30DA-4C20-B5B3-5E62BAE7E50E}" destId="{A556A4A0-910A-479F-951D-38D819CE1ADA}" srcOrd="1" destOrd="0" presId="urn:microsoft.com/office/officeart/2018/2/layout/IconVerticalSolidList"/>
    <dgm:cxn modelId="{40911ED9-5E29-4228-86A0-EA6A3E0F12E5}" type="presParOf" srcId="{0876E1F8-30DA-4C20-B5B3-5E62BAE7E50E}" destId="{A1757637-4E5A-4CAC-93F0-F0346336CB81}" srcOrd="2" destOrd="0" presId="urn:microsoft.com/office/officeart/2018/2/layout/IconVerticalSolidList"/>
    <dgm:cxn modelId="{58E0BE86-BFAE-4E48-905D-1515FBAAC695}" type="presParOf" srcId="{A1757637-4E5A-4CAC-93F0-F0346336CB81}" destId="{65914CDD-BF03-4540-8701-E3827B31E78E}" srcOrd="0" destOrd="0" presId="urn:microsoft.com/office/officeart/2018/2/layout/IconVerticalSolidList"/>
    <dgm:cxn modelId="{ADC0D4A4-0D67-4B5D-A4D6-8A084814E33A}" type="presParOf" srcId="{A1757637-4E5A-4CAC-93F0-F0346336CB81}" destId="{9292F656-B457-4155-9879-15306725B726}" srcOrd="1" destOrd="0" presId="urn:microsoft.com/office/officeart/2018/2/layout/IconVerticalSolidList"/>
    <dgm:cxn modelId="{F42928BE-2D1E-422D-9CE8-50A721EBE395}" type="presParOf" srcId="{A1757637-4E5A-4CAC-93F0-F0346336CB81}" destId="{FF5F2942-4FC0-4F2C-84FB-0ABDA36C3DB2}" srcOrd="2" destOrd="0" presId="urn:microsoft.com/office/officeart/2018/2/layout/IconVerticalSolidList"/>
    <dgm:cxn modelId="{DDCBBE7F-BC5A-4F15-8426-EEBAA9C37940}" type="presParOf" srcId="{A1757637-4E5A-4CAC-93F0-F0346336CB81}" destId="{FC1D5598-5193-4420-88AE-A76CAD706E0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8B94CB-B235-4FFC-819A-9C56A06A103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FE1327A-648E-40DA-96EB-E98DF6020C0C}">
      <dgm:prSet/>
      <dgm:spPr/>
      <dgm:t>
        <a:bodyPr/>
        <a:lstStyle/>
        <a:p>
          <a:r>
            <a:rPr lang="en-GB"/>
            <a:t>What emotions do you feel when someone gets angry with you?</a:t>
          </a:r>
          <a:endParaRPr lang="en-US"/>
        </a:p>
      </dgm:t>
    </dgm:pt>
    <dgm:pt modelId="{154E1D6C-1DA9-4F8F-8462-4112D42690AD}" type="parTrans" cxnId="{78C51DB6-D539-4E95-B407-4A6614A78BAF}">
      <dgm:prSet/>
      <dgm:spPr/>
      <dgm:t>
        <a:bodyPr/>
        <a:lstStyle/>
        <a:p>
          <a:endParaRPr lang="en-US"/>
        </a:p>
      </dgm:t>
    </dgm:pt>
    <dgm:pt modelId="{A621DD30-DBB0-42CA-A8C3-A09E10C45085}" type="sibTrans" cxnId="{78C51DB6-D539-4E95-B407-4A6614A78BAF}">
      <dgm:prSet/>
      <dgm:spPr/>
      <dgm:t>
        <a:bodyPr/>
        <a:lstStyle/>
        <a:p>
          <a:endParaRPr lang="en-US"/>
        </a:p>
      </dgm:t>
    </dgm:pt>
    <dgm:pt modelId="{83957BD7-9792-4565-A8D7-FD764A43D256}">
      <dgm:prSet/>
      <dgm:spPr/>
      <dgm:t>
        <a:bodyPr/>
        <a:lstStyle/>
        <a:p>
          <a:r>
            <a:rPr lang="en-GB"/>
            <a:t>Can you think of any times when someone misunderstood your intentions and got angry with you? How did this make you feel?</a:t>
          </a:r>
          <a:endParaRPr lang="en-US"/>
        </a:p>
      </dgm:t>
    </dgm:pt>
    <dgm:pt modelId="{631A6CC4-5E24-4E8D-8112-76B009A1EB97}" type="parTrans" cxnId="{6CB46456-2A1C-4817-9A90-EC3F8724A9BC}">
      <dgm:prSet/>
      <dgm:spPr/>
      <dgm:t>
        <a:bodyPr/>
        <a:lstStyle/>
        <a:p>
          <a:endParaRPr lang="en-US"/>
        </a:p>
      </dgm:t>
    </dgm:pt>
    <dgm:pt modelId="{1763E196-216C-4034-8FDA-62D687E640F3}" type="sibTrans" cxnId="{6CB46456-2A1C-4817-9A90-EC3F8724A9BC}">
      <dgm:prSet/>
      <dgm:spPr/>
      <dgm:t>
        <a:bodyPr/>
        <a:lstStyle/>
        <a:p>
          <a:endParaRPr lang="en-US"/>
        </a:p>
      </dgm:t>
    </dgm:pt>
    <dgm:pt modelId="{CD11FE1A-C710-D640-83F9-D04AE5923182}" type="pres">
      <dgm:prSet presAssocID="{518B94CB-B235-4FFC-819A-9C56A06A10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2EFD71-A959-A94E-9043-1359C232DC95}" type="pres">
      <dgm:prSet presAssocID="{EFE1327A-648E-40DA-96EB-E98DF6020C0C}" presName="hierRoot1" presStyleCnt="0"/>
      <dgm:spPr/>
    </dgm:pt>
    <dgm:pt modelId="{3EF15BBD-0B41-044A-8798-1D6228997A96}" type="pres">
      <dgm:prSet presAssocID="{EFE1327A-648E-40DA-96EB-E98DF6020C0C}" presName="composite" presStyleCnt="0"/>
      <dgm:spPr/>
    </dgm:pt>
    <dgm:pt modelId="{D6CF6581-76B0-5845-AEC4-6C48D671608E}" type="pres">
      <dgm:prSet presAssocID="{EFE1327A-648E-40DA-96EB-E98DF6020C0C}" presName="background" presStyleLbl="node0" presStyleIdx="0" presStyleCnt="2"/>
      <dgm:spPr/>
    </dgm:pt>
    <dgm:pt modelId="{F73DB786-275E-224C-B01A-EA0B85ED6F35}" type="pres">
      <dgm:prSet presAssocID="{EFE1327A-648E-40DA-96EB-E98DF6020C0C}" presName="text" presStyleLbl="fgAcc0" presStyleIdx="0" presStyleCnt="2">
        <dgm:presLayoutVars>
          <dgm:chPref val="3"/>
        </dgm:presLayoutVars>
      </dgm:prSet>
      <dgm:spPr/>
    </dgm:pt>
    <dgm:pt modelId="{1AA002E3-9C70-254C-87D6-82AE6F2B8DE2}" type="pres">
      <dgm:prSet presAssocID="{EFE1327A-648E-40DA-96EB-E98DF6020C0C}" presName="hierChild2" presStyleCnt="0"/>
      <dgm:spPr/>
    </dgm:pt>
    <dgm:pt modelId="{9F8E9C25-1AF3-6F47-BC3F-8172EB056067}" type="pres">
      <dgm:prSet presAssocID="{83957BD7-9792-4565-A8D7-FD764A43D256}" presName="hierRoot1" presStyleCnt="0"/>
      <dgm:spPr/>
    </dgm:pt>
    <dgm:pt modelId="{D9409D20-DA4E-3647-ABB5-BA468AFD3AB9}" type="pres">
      <dgm:prSet presAssocID="{83957BD7-9792-4565-A8D7-FD764A43D256}" presName="composite" presStyleCnt="0"/>
      <dgm:spPr/>
    </dgm:pt>
    <dgm:pt modelId="{1A2637D2-5B62-C043-A286-92780C1EB564}" type="pres">
      <dgm:prSet presAssocID="{83957BD7-9792-4565-A8D7-FD764A43D256}" presName="background" presStyleLbl="node0" presStyleIdx="1" presStyleCnt="2"/>
      <dgm:spPr/>
    </dgm:pt>
    <dgm:pt modelId="{DD4775BA-3E5A-6B49-AF57-93FD11B04759}" type="pres">
      <dgm:prSet presAssocID="{83957BD7-9792-4565-A8D7-FD764A43D256}" presName="text" presStyleLbl="fgAcc0" presStyleIdx="1" presStyleCnt="2">
        <dgm:presLayoutVars>
          <dgm:chPref val="3"/>
        </dgm:presLayoutVars>
      </dgm:prSet>
      <dgm:spPr/>
    </dgm:pt>
    <dgm:pt modelId="{059E3703-22DE-DB4E-91D1-DD3E83E6E948}" type="pres">
      <dgm:prSet presAssocID="{83957BD7-9792-4565-A8D7-FD764A43D256}" presName="hierChild2" presStyleCnt="0"/>
      <dgm:spPr/>
    </dgm:pt>
  </dgm:ptLst>
  <dgm:cxnLst>
    <dgm:cxn modelId="{6CB46456-2A1C-4817-9A90-EC3F8724A9BC}" srcId="{518B94CB-B235-4FFC-819A-9C56A06A1036}" destId="{83957BD7-9792-4565-A8D7-FD764A43D256}" srcOrd="1" destOrd="0" parTransId="{631A6CC4-5E24-4E8D-8112-76B009A1EB97}" sibTransId="{1763E196-216C-4034-8FDA-62D687E640F3}"/>
    <dgm:cxn modelId="{2320385F-E05F-9841-866D-5E711C0D3813}" type="presOf" srcId="{518B94CB-B235-4FFC-819A-9C56A06A1036}" destId="{CD11FE1A-C710-D640-83F9-D04AE5923182}" srcOrd="0" destOrd="0" presId="urn:microsoft.com/office/officeart/2005/8/layout/hierarchy1"/>
    <dgm:cxn modelId="{40A538AF-347A-A047-B0B2-CDB9110DB105}" type="presOf" srcId="{EFE1327A-648E-40DA-96EB-E98DF6020C0C}" destId="{F73DB786-275E-224C-B01A-EA0B85ED6F35}" srcOrd="0" destOrd="0" presId="urn:microsoft.com/office/officeart/2005/8/layout/hierarchy1"/>
    <dgm:cxn modelId="{78C51DB6-D539-4E95-B407-4A6614A78BAF}" srcId="{518B94CB-B235-4FFC-819A-9C56A06A1036}" destId="{EFE1327A-648E-40DA-96EB-E98DF6020C0C}" srcOrd="0" destOrd="0" parTransId="{154E1D6C-1DA9-4F8F-8462-4112D42690AD}" sibTransId="{A621DD30-DBB0-42CA-A8C3-A09E10C45085}"/>
    <dgm:cxn modelId="{9C00DAE0-CF78-1D45-ABD0-A6F44727BE86}" type="presOf" srcId="{83957BD7-9792-4565-A8D7-FD764A43D256}" destId="{DD4775BA-3E5A-6B49-AF57-93FD11B04759}" srcOrd="0" destOrd="0" presId="urn:microsoft.com/office/officeart/2005/8/layout/hierarchy1"/>
    <dgm:cxn modelId="{6F4BB5B0-BD4A-CE40-9784-22BD1D270AC1}" type="presParOf" srcId="{CD11FE1A-C710-D640-83F9-D04AE5923182}" destId="{EC2EFD71-A959-A94E-9043-1359C232DC95}" srcOrd="0" destOrd="0" presId="urn:microsoft.com/office/officeart/2005/8/layout/hierarchy1"/>
    <dgm:cxn modelId="{C9450731-52E0-5848-9207-0B54858B9034}" type="presParOf" srcId="{EC2EFD71-A959-A94E-9043-1359C232DC95}" destId="{3EF15BBD-0B41-044A-8798-1D6228997A96}" srcOrd="0" destOrd="0" presId="urn:microsoft.com/office/officeart/2005/8/layout/hierarchy1"/>
    <dgm:cxn modelId="{E7BE2C95-8BE8-4D4E-B080-A8DC0271DE55}" type="presParOf" srcId="{3EF15BBD-0B41-044A-8798-1D6228997A96}" destId="{D6CF6581-76B0-5845-AEC4-6C48D671608E}" srcOrd="0" destOrd="0" presId="urn:microsoft.com/office/officeart/2005/8/layout/hierarchy1"/>
    <dgm:cxn modelId="{4E2A54B9-1456-3F4B-956C-EE034E0328DD}" type="presParOf" srcId="{3EF15BBD-0B41-044A-8798-1D6228997A96}" destId="{F73DB786-275E-224C-B01A-EA0B85ED6F35}" srcOrd="1" destOrd="0" presId="urn:microsoft.com/office/officeart/2005/8/layout/hierarchy1"/>
    <dgm:cxn modelId="{91E9C3C7-979D-CD4E-A981-99F65B14D163}" type="presParOf" srcId="{EC2EFD71-A959-A94E-9043-1359C232DC95}" destId="{1AA002E3-9C70-254C-87D6-82AE6F2B8DE2}" srcOrd="1" destOrd="0" presId="urn:microsoft.com/office/officeart/2005/8/layout/hierarchy1"/>
    <dgm:cxn modelId="{C504504C-2ABD-B041-A4B6-43004DCAD66A}" type="presParOf" srcId="{CD11FE1A-C710-D640-83F9-D04AE5923182}" destId="{9F8E9C25-1AF3-6F47-BC3F-8172EB056067}" srcOrd="1" destOrd="0" presId="urn:microsoft.com/office/officeart/2005/8/layout/hierarchy1"/>
    <dgm:cxn modelId="{2FA1DA57-FF79-3647-A241-999823026034}" type="presParOf" srcId="{9F8E9C25-1AF3-6F47-BC3F-8172EB056067}" destId="{D9409D20-DA4E-3647-ABB5-BA468AFD3AB9}" srcOrd="0" destOrd="0" presId="urn:microsoft.com/office/officeart/2005/8/layout/hierarchy1"/>
    <dgm:cxn modelId="{E8D5B198-DE9B-5348-8267-D7EBF1218F49}" type="presParOf" srcId="{D9409D20-DA4E-3647-ABB5-BA468AFD3AB9}" destId="{1A2637D2-5B62-C043-A286-92780C1EB564}" srcOrd="0" destOrd="0" presId="urn:microsoft.com/office/officeart/2005/8/layout/hierarchy1"/>
    <dgm:cxn modelId="{30617566-5184-8548-B6D3-6D34EBB87CA4}" type="presParOf" srcId="{D9409D20-DA4E-3647-ABB5-BA468AFD3AB9}" destId="{DD4775BA-3E5A-6B49-AF57-93FD11B04759}" srcOrd="1" destOrd="0" presId="urn:microsoft.com/office/officeart/2005/8/layout/hierarchy1"/>
    <dgm:cxn modelId="{DC113CCA-08E0-244D-AA02-7476142501B7}" type="presParOf" srcId="{9F8E9C25-1AF3-6F47-BC3F-8172EB056067}" destId="{059E3703-22DE-DB4E-91D1-DD3E83E6E9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A6B73D-B4C8-4C0E-964B-D3991CD33BB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54369F7-5C88-4120-80AE-54726AD6B953}">
      <dgm:prSet/>
      <dgm:spPr/>
      <dgm:t>
        <a:bodyPr/>
        <a:lstStyle/>
        <a:p>
          <a:pPr>
            <a:defRPr cap="all"/>
          </a:pPr>
          <a:r>
            <a:rPr lang="en-GB"/>
            <a:t>Can you think of any events for which you feel no remorse about your anger?</a:t>
          </a:r>
          <a:endParaRPr lang="en-US"/>
        </a:p>
      </dgm:t>
    </dgm:pt>
    <dgm:pt modelId="{7976E3D4-7DC3-4086-AC97-40EB377EE069}" type="parTrans" cxnId="{06C1448F-A1E6-4D80-9ED2-CCB25FDEF235}">
      <dgm:prSet/>
      <dgm:spPr/>
      <dgm:t>
        <a:bodyPr/>
        <a:lstStyle/>
        <a:p>
          <a:endParaRPr lang="en-US"/>
        </a:p>
      </dgm:t>
    </dgm:pt>
    <dgm:pt modelId="{64C87C09-2B7C-4631-98F0-3214EBAB946C}" type="sibTrans" cxnId="{06C1448F-A1E6-4D80-9ED2-CCB25FDEF235}">
      <dgm:prSet/>
      <dgm:spPr/>
      <dgm:t>
        <a:bodyPr/>
        <a:lstStyle/>
        <a:p>
          <a:endParaRPr lang="en-US"/>
        </a:p>
      </dgm:t>
    </dgm:pt>
    <dgm:pt modelId="{60BCF3A4-E289-4DA8-8A5D-2D9CA41A8ABD}">
      <dgm:prSet/>
      <dgm:spPr/>
      <dgm:t>
        <a:bodyPr/>
        <a:lstStyle/>
        <a:p>
          <a:pPr>
            <a:defRPr cap="all"/>
          </a:pPr>
          <a:r>
            <a:rPr lang="en-GB"/>
            <a:t>Do you feel you must always be ‘right?’- If so how do you think this makes the other person feel? </a:t>
          </a:r>
          <a:endParaRPr lang="en-US"/>
        </a:p>
      </dgm:t>
    </dgm:pt>
    <dgm:pt modelId="{2A2FA470-12C9-481E-9524-C6D0FAC62611}" type="parTrans" cxnId="{18937A47-466F-445C-8E2F-F25C4F5E80C6}">
      <dgm:prSet/>
      <dgm:spPr/>
      <dgm:t>
        <a:bodyPr/>
        <a:lstStyle/>
        <a:p>
          <a:endParaRPr lang="en-US"/>
        </a:p>
      </dgm:t>
    </dgm:pt>
    <dgm:pt modelId="{89718987-BFF0-45DB-A8F0-6F31FF9ED78B}" type="sibTrans" cxnId="{18937A47-466F-445C-8E2F-F25C4F5E80C6}">
      <dgm:prSet/>
      <dgm:spPr/>
      <dgm:t>
        <a:bodyPr/>
        <a:lstStyle/>
        <a:p>
          <a:endParaRPr lang="en-US"/>
        </a:p>
      </dgm:t>
    </dgm:pt>
    <dgm:pt modelId="{032007F8-1B1A-4A55-8052-EB421EA27606}">
      <dgm:prSet/>
      <dgm:spPr/>
      <dgm:t>
        <a:bodyPr/>
        <a:lstStyle/>
        <a:p>
          <a:pPr>
            <a:defRPr cap="all"/>
          </a:pPr>
          <a:r>
            <a:rPr lang="en-GB"/>
            <a:t>Can you think of any situations where you felt you were being ‘judged’ by others?- How did this make you feel?</a:t>
          </a:r>
          <a:endParaRPr lang="en-US"/>
        </a:p>
      </dgm:t>
    </dgm:pt>
    <dgm:pt modelId="{F12F80B1-4A43-47C9-A527-D78CF358E7E4}" type="parTrans" cxnId="{5633B547-9143-445A-B087-8EE6F94CA6E8}">
      <dgm:prSet/>
      <dgm:spPr/>
      <dgm:t>
        <a:bodyPr/>
        <a:lstStyle/>
        <a:p>
          <a:endParaRPr lang="en-US"/>
        </a:p>
      </dgm:t>
    </dgm:pt>
    <dgm:pt modelId="{A7183DA3-E671-4FA0-B915-E6B7DD3DBB57}" type="sibTrans" cxnId="{5633B547-9143-445A-B087-8EE6F94CA6E8}">
      <dgm:prSet/>
      <dgm:spPr/>
      <dgm:t>
        <a:bodyPr/>
        <a:lstStyle/>
        <a:p>
          <a:endParaRPr lang="en-US"/>
        </a:p>
      </dgm:t>
    </dgm:pt>
    <dgm:pt modelId="{5F489C51-6C82-4A10-B228-00E81771B8A1}">
      <dgm:prSet/>
      <dgm:spPr/>
      <dgm:t>
        <a:bodyPr/>
        <a:lstStyle/>
        <a:p>
          <a:pPr>
            <a:defRPr cap="all"/>
          </a:pPr>
          <a:r>
            <a:rPr lang="en-GB" dirty="0"/>
            <a:t>Would you say that you are Judgemental?</a:t>
          </a:r>
          <a:endParaRPr lang="en-US" dirty="0"/>
        </a:p>
      </dgm:t>
    </dgm:pt>
    <dgm:pt modelId="{79B9193D-C182-4C66-A186-4F2D2D338171}" type="parTrans" cxnId="{4DAF62A7-BFFE-4953-A1BA-AD72ABB739ED}">
      <dgm:prSet/>
      <dgm:spPr/>
      <dgm:t>
        <a:bodyPr/>
        <a:lstStyle/>
        <a:p>
          <a:endParaRPr lang="en-US"/>
        </a:p>
      </dgm:t>
    </dgm:pt>
    <dgm:pt modelId="{2C892D0C-7006-4FAD-B2B7-E1E49B8F759F}" type="sibTrans" cxnId="{4DAF62A7-BFFE-4953-A1BA-AD72ABB739ED}">
      <dgm:prSet/>
      <dgm:spPr/>
      <dgm:t>
        <a:bodyPr/>
        <a:lstStyle/>
        <a:p>
          <a:endParaRPr lang="en-US"/>
        </a:p>
      </dgm:t>
    </dgm:pt>
    <dgm:pt modelId="{A7726AD7-E7D3-4771-95A6-16943FE329B9}" type="pres">
      <dgm:prSet presAssocID="{EBA6B73D-B4C8-4C0E-964B-D3991CD33BB0}" presName="root" presStyleCnt="0">
        <dgm:presLayoutVars>
          <dgm:dir/>
          <dgm:resizeHandles val="exact"/>
        </dgm:presLayoutVars>
      </dgm:prSet>
      <dgm:spPr/>
    </dgm:pt>
    <dgm:pt modelId="{AA89DA9E-900B-466D-9507-9A9605E15741}" type="pres">
      <dgm:prSet presAssocID="{B54369F7-5C88-4120-80AE-54726AD6B953}" presName="compNode" presStyleCnt="0"/>
      <dgm:spPr/>
    </dgm:pt>
    <dgm:pt modelId="{B1AF16D8-F677-4737-A5D3-96EC033D6195}" type="pres">
      <dgm:prSet presAssocID="{B54369F7-5C88-4120-80AE-54726AD6B953}" presName="iconBgRect" presStyleLbl="bgShp" presStyleIdx="0" presStyleCnt="4"/>
      <dgm:spPr/>
    </dgm:pt>
    <dgm:pt modelId="{E5BF76B3-6B5B-40BE-92F0-C0E8C5556D46}" type="pres">
      <dgm:prSet presAssocID="{B54369F7-5C88-4120-80AE-54726AD6B95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ry Face with No Fill"/>
        </a:ext>
      </dgm:extLst>
    </dgm:pt>
    <dgm:pt modelId="{210B9160-D0B6-4FF6-A73D-FFB0E89A7338}" type="pres">
      <dgm:prSet presAssocID="{B54369F7-5C88-4120-80AE-54726AD6B953}" presName="spaceRect" presStyleCnt="0"/>
      <dgm:spPr/>
    </dgm:pt>
    <dgm:pt modelId="{545ED5C9-D3C1-4889-BBBA-4F223AD4647E}" type="pres">
      <dgm:prSet presAssocID="{B54369F7-5C88-4120-80AE-54726AD6B953}" presName="textRect" presStyleLbl="revTx" presStyleIdx="0" presStyleCnt="4">
        <dgm:presLayoutVars>
          <dgm:chMax val="1"/>
          <dgm:chPref val="1"/>
        </dgm:presLayoutVars>
      </dgm:prSet>
      <dgm:spPr/>
    </dgm:pt>
    <dgm:pt modelId="{A053F662-C979-455E-9318-CEEB2A981673}" type="pres">
      <dgm:prSet presAssocID="{64C87C09-2B7C-4631-98F0-3214EBAB946C}" presName="sibTrans" presStyleCnt="0"/>
      <dgm:spPr/>
    </dgm:pt>
    <dgm:pt modelId="{B4A39B33-F55E-4FFC-A73F-85788BBED1CC}" type="pres">
      <dgm:prSet presAssocID="{60BCF3A4-E289-4DA8-8A5D-2D9CA41A8ABD}" presName="compNode" presStyleCnt="0"/>
      <dgm:spPr/>
    </dgm:pt>
    <dgm:pt modelId="{4EF55B3C-F29C-4E11-92DC-F2BB49F2936B}" type="pres">
      <dgm:prSet presAssocID="{60BCF3A4-E289-4DA8-8A5D-2D9CA41A8ABD}" presName="iconBgRect" presStyleLbl="bgShp" presStyleIdx="1" presStyleCnt="4"/>
      <dgm:spPr/>
    </dgm:pt>
    <dgm:pt modelId="{1D14CDAD-AC6F-48AF-B2FB-282AF14E9085}" type="pres">
      <dgm:prSet presAssocID="{60BCF3A4-E289-4DA8-8A5D-2D9CA41A8AB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0EC858EB-7D62-420F-B1F0-79B660DEB5EF}" type="pres">
      <dgm:prSet presAssocID="{60BCF3A4-E289-4DA8-8A5D-2D9CA41A8ABD}" presName="spaceRect" presStyleCnt="0"/>
      <dgm:spPr/>
    </dgm:pt>
    <dgm:pt modelId="{586EFF84-1464-4822-A55A-1927EE2CB8B4}" type="pres">
      <dgm:prSet presAssocID="{60BCF3A4-E289-4DA8-8A5D-2D9CA41A8ABD}" presName="textRect" presStyleLbl="revTx" presStyleIdx="1" presStyleCnt="4">
        <dgm:presLayoutVars>
          <dgm:chMax val="1"/>
          <dgm:chPref val="1"/>
        </dgm:presLayoutVars>
      </dgm:prSet>
      <dgm:spPr/>
    </dgm:pt>
    <dgm:pt modelId="{0E6F006C-C462-471C-944F-D93BE0096C43}" type="pres">
      <dgm:prSet presAssocID="{89718987-BFF0-45DB-A8F0-6F31FF9ED78B}" presName="sibTrans" presStyleCnt="0"/>
      <dgm:spPr/>
    </dgm:pt>
    <dgm:pt modelId="{5547A926-2FDF-400B-A2A8-8EBEEC2BEBC8}" type="pres">
      <dgm:prSet presAssocID="{032007F8-1B1A-4A55-8052-EB421EA27606}" presName="compNode" presStyleCnt="0"/>
      <dgm:spPr/>
    </dgm:pt>
    <dgm:pt modelId="{ABAB9BF1-FB26-4277-B566-FA0BF0320C1A}" type="pres">
      <dgm:prSet presAssocID="{032007F8-1B1A-4A55-8052-EB421EA27606}" presName="iconBgRect" presStyleLbl="bgShp" presStyleIdx="2" presStyleCnt="4"/>
      <dgm:spPr/>
    </dgm:pt>
    <dgm:pt modelId="{CA0A276B-4149-4510-9D73-CDF0B647114C}" type="pres">
      <dgm:prSet presAssocID="{032007F8-1B1A-4A55-8052-EB421EA2760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3A93C9C7-00DC-4C69-8E16-90F26A5B6F78}" type="pres">
      <dgm:prSet presAssocID="{032007F8-1B1A-4A55-8052-EB421EA27606}" presName="spaceRect" presStyleCnt="0"/>
      <dgm:spPr/>
    </dgm:pt>
    <dgm:pt modelId="{B2AA7B38-E722-424C-847A-AF967C67E33F}" type="pres">
      <dgm:prSet presAssocID="{032007F8-1B1A-4A55-8052-EB421EA27606}" presName="textRect" presStyleLbl="revTx" presStyleIdx="2" presStyleCnt="4">
        <dgm:presLayoutVars>
          <dgm:chMax val="1"/>
          <dgm:chPref val="1"/>
        </dgm:presLayoutVars>
      </dgm:prSet>
      <dgm:spPr/>
    </dgm:pt>
    <dgm:pt modelId="{C86A4508-2F48-4C38-ADF6-A34F0438DBC5}" type="pres">
      <dgm:prSet presAssocID="{A7183DA3-E671-4FA0-B915-E6B7DD3DBB57}" presName="sibTrans" presStyleCnt="0"/>
      <dgm:spPr/>
    </dgm:pt>
    <dgm:pt modelId="{C3AEBE62-4426-4FB3-AD9B-441A16FFEBF2}" type="pres">
      <dgm:prSet presAssocID="{5F489C51-6C82-4A10-B228-00E81771B8A1}" presName="compNode" presStyleCnt="0"/>
      <dgm:spPr/>
    </dgm:pt>
    <dgm:pt modelId="{AE05EDA3-22F6-42C2-96D2-D4B88C546C91}" type="pres">
      <dgm:prSet presAssocID="{5F489C51-6C82-4A10-B228-00E81771B8A1}" presName="iconBgRect" presStyleLbl="bgShp" presStyleIdx="3" presStyleCnt="4"/>
      <dgm:spPr/>
    </dgm:pt>
    <dgm:pt modelId="{C9A971AA-9CDA-40BB-B8CC-E0EF0D8E9F31}" type="pres">
      <dgm:prSet presAssocID="{5F489C51-6C82-4A10-B228-00E81771B8A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F55D525-A353-47EE-8C0D-9385EF325A4B}" type="pres">
      <dgm:prSet presAssocID="{5F489C51-6C82-4A10-B228-00E81771B8A1}" presName="spaceRect" presStyleCnt="0"/>
      <dgm:spPr/>
    </dgm:pt>
    <dgm:pt modelId="{AE7A0710-E823-4B8D-B88E-08C128947A41}" type="pres">
      <dgm:prSet presAssocID="{5F489C51-6C82-4A10-B228-00E81771B8A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8937A47-466F-445C-8E2F-F25C4F5E80C6}" srcId="{EBA6B73D-B4C8-4C0E-964B-D3991CD33BB0}" destId="{60BCF3A4-E289-4DA8-8A5D-2D9CA41A8ABD}" srcOrd="1" destOrd="0" parTransId="{2A2FA470-12C9-481E-9524-C6D0FAC62611}" sibTransId="{89718987-BFF0-45DB-A8F0-6F31FF9ED78B}"/>
    <dgm:cxn modelId="{5633B547-9143-445A-B087-8EE6F94CA6E8}" srcId="{EBA6B73D-B4C8-4C0E-964B-D3991CD33BB0}" destId="{032007F8-1B1A-4A55-8052-EB421EA27606}" srcOrd="2" destOrd="0" parTransId="{F12F80B1-4A43-47C9-A527-D78CF358E7E4}" sibTransId="{A7183DA3-E671-4FA0-B915-E6B7DD3DBB57}"/>
    <dgm:cxn modelId="{ACE0285D-5DB4-4B3B-A55D-80AB1F9DD142}" type="presOf" srcId="{5F489C51-6C82-4A10-B228-00E81771B8A1}" destId="{AE7A0710-E823-4B8D-B88E-08C128947A41}" srcOrd="0" destOrd="0" presId="urn:microsoft.com/office/officeart/2018/5/layout/IconCircleLabelList"/>
    <dgm:cxn modelId="{55D81182-1FED-4DE3-9247-EA3762207C12}" type="presOf" srcId="{B54369F7-5C88-4120-80AE-54726AD6B953}" destId="{545ED5C9-D3C1-4889-BBBA-4F223AD4647E}" srcOrd="0" destOrd="0" presId="urn:microsoft.com/office/officeart/2018/5/layout/IconCircleLabelList"/>
    <dgm:cxn modelId="{06C1448F-A1E6-4D80-9ED2-CCB25FDEF235}" srcId="{EBA6B73D-B4C8-4C0E-964B-D3991CD33BB0}" destId="{B54369F7-5C88-4120-80AE-54726AD6B953}" srcOrd="0" destOrd="0" parTransId="{7976E3D4-7DC3-4086-AC97-40EB377EE069}" sibTransId="{64C87C09-2B7C-4631-98F0-3214EBAB946C}"/>
    <dgm:cxn modelId="{4DAF62A7-BFFE-4953-A1BA-AD72ABB739ED}" srcId="{EBA6B73D-B4C8-4C0E-964B-D3991CD33BB0}" destId="{5F489C51-6C82-4A10-B228-00E81771B8A1}" srcOrd="3" destOrd="0" parTransId="{79B9193D-C182-4C66-A186-4F2D2D338171}" sibTransId="{2C892D0C-7006-4FAD-B2B7-E1E49B8F759F}"/>
    <dgm:cxn modelId="{EDD652B6-F08A-4379-A74B-BCEDFEEA50DA}" type="presOf" srcId="{EBA6B73D-B4C8-4C0E-964B-D3991CD33BB0}" destId="{A7726AD7-E7D3-4771-95A6-16943FE329B9}" srcOrd="0" destOrd="0" presId="urn:microsoft.com/office/officeart/2018/5/layout/IconCircleLabelList"/>
    <dgm:cxn modelId="{EB4045DB-925B-4E7B-B925-6BB4B260E4E7}" type="presOf" srcId="{032007F8-1B1A-4A55-8052-EB421EA27606}" destId="{B2AA7B38-E722-424C-847A-AF967C67E33F}" srcOrd="0" destOrd="0" presId="urn:microsoft.com/office/officeart/2018/5/layout/IconCircleLabelList"/>
    <dgm:cxn modelId="{A80442F5-3F27-4939-8A93-CD2E74D83729}" type="presOf" srcId="{60BCF3A4-E289-4DA8-8A5D-2D9CA41A8ABD}" destId="{586EFF84-1464-4822-A55A-1927EE2CB8B4}" srcOrd="0" destOrd="0" presId="urn:microsoft.com/office/officeart/2018/5/layout/IconCircleLabelList"/>
    <dgm:cxn modelId="{D0A5D584-C539-4D25-9C11-BD7AE8C516CC}" type="presParOf" srcId="{A7726AD7-E7D3-4771-95A6-16943FE329B9}" destId="{AA89DA9E-900B-466D-9507-9A9605E15741}" srcOrd="0" destOrd="0" presId="urn:microsoft.com/office/officeart/2018/5/layout/IconCircleLabelList"/>
    <dgm:cxn modelId="{3475FFB2-5560-4C54-9572-4802AF6CE47A}" type="presParOf" srcId="{AA89DA9E-900B-466D-9507-9A9605E15741}" destId="{B1AF16D8-F677-4737-A5D3-96EC033D6195}" srcOrd="0" destOrd="0" presId="urn:microsoft.com/office/officeart/2018/5/layout/IconCircleLabelList"/>
    <dgm:cxn modelId="{F7DA644C-1370-4B08-8617-2DAFEAC50D11}" type="presParOf" srcId="{AA89DA9E-900B-466D-9507-9A9605E15741}" destId="{E5BF76B3-6B5B-40BE-92F0-C0E8C5556D46}" srcOrd="1" destOrd="0" presId="urn:microsoft.com/office/officeart/2018/5/layout/IconCircleLabelList"/>
    <dgm:cxn modelId="{DFBF3A6A-6EC4-49D6-A377-A1DFD92572B2}" type="presParOf" srcId="{AA89DA9E-900B-466D-9507-9A9605E15741}" destId="{210B9160-D0B6-4FF6-A73D-FFB0E89A7338}" srcOrd="2" destOrd="0" presId="urn:microsoft.com/office/officeart/2018/5/layout/IconCircleLabelList"/>
    <dgm:cxn modelId="{6F8378A5-4D01-4336-AF7F-7C8B3E3475A7}" type="presParOf" srcId="{AA89DA9E-900B-466D-9507-9A9605E15741}" destId="{545ED5C9-D3C1-4889-BBBA-4F223AD4647E}" srcOrd="3" destOrd="0" presId="urn:microsoft.com/office/officeart/2018/5/layout/IconCircleLabelList"/>
    <dgm:cxn modelId="{3CDF8AF7-B882-4005-99CC-A8E4569B770F}" type="presParOf" srcId="{A7726AD7-E7D3-4771-95A6-16943FE329B9}" destId="{A053F662-C979-455E-9318-CEEB2A981673}" srcOrd="1" destOrd="0" presId="urn:microsoft.com/office/officeart/2018/5/layout/IconCircleLabelList"/>
    <dgm:cxn modelId="{09347253-EDC5-4502-B923-6D5D3181B437}" type="presParOf" srcId="{A7726AD7-E7D3-4771-95A6-16943FE329B9}" destId="{B4A39B33-F55E-4FFC-A73F-85788BBED1CC}" srcOrd="2" destOrd="0" presId="urn:microsoft.com/office/officeart/2018/5/layout/IconCircleLabelList"/>
    <dgm:cxn modelId="{84A1E871-9AF6-42B7-BB0C-C8AF73C5EB9E}" type="presParOf" srcId="{B4A39B33-F55E-4FFC-A73F-85788BBED1CC}" destId="{4EF55B3C-F29C-4E11-92DC-F2BB49F2936B}" srcOrd="0" destOrd="0" presId="urn:microsoft.com/office/officeart/2018/5/layout/IconCircleLabelList"/>
    <dgm:cxn modelId="{1FEF29E8-6FDA-472B-AB5D-5813C63F51EB}" type="presParOf" srcId="{B4A39B33-F55E-4FFC-A73F-85788BBED1CC}" destId="{1D14CDAD-AC6F-48AF-B2FB-282AF14E9085}" srcOrd="1" destOrd="0" presId="urn:microsoft.com/office/officeart/2018/5/layout/IconCircleLabelList"/>
    <dgm:cxn modelId="{A3ECDD5B-0AE8-4243-855A-F43D0F739B47}" type="presParOf" srcId="{B4A39B33-F55E-4FFC-A73F-85788BBED1CC}" destId="{0EC858EB-7D62-420F-B1F0-79B660DEB5EF}" srcOrd="2" destOrd="0" presId="urn:microsoft.com/office/officeart/2018/5/layout/IconCircleLabelList"/>
    <dgm:cxn modelId="{AFCC8E27-D512-4A1F-84F2-4FE19DD188B2}" type="presParOf" srcId="{B4A39B33-F55E-4FFC-A73F-85788BBED1CC}" destId="{586EFF84-1464-4822-A55A-1927EE2CB8B4}" srcOrd="3" destOrd="0" presId="urn:microsoft.com/office/officeart/2018/5/layout/IconCircleLabelList"/>
    <dgm:cxn modelId="{7901A84E-5844-426A-AE68-3B8B81031FD4}" type="presParOf" srcId="{A7726AD7-E7D3-4771-95A6-16943FE329B9}" destId="{0E6F006C-C462-471C-944F-D93BE0096C43}" srcOrd="3" destOrd="0" presId="urn:microsoft.com/office/officeart/2018/5/layout/IconCircleLabelList"/>
    <dgm:cxn modelId="{7938FE1D-82B4-4B09-AD68-29E65F349032}" type="presParOf" srcId="{A7726AD7-E7D3-4771-95A6-16943FE329B9}" destId="{5547A926-2FDF-400B-A2A8-8EBEEC2BEBC8}" srcOrd="4" destOrd="0" presId="urn:microsoft.com/office/officeart/2018/5/layout/IconCircleLabelList"/>
    <dgm:cxn modelId="{6345622F-8AAE-4B20-A3E0-303BAA1D0CBF}" type="presParOf" srcId="{5547A926-2FDF-400B-A2A8-8EBEEC2BEBC8}" destId="{ABAB9BF1-FB26-4277-B566-FA0BF0320C1A}" srcOrd="0" destOrd="0" presId="urn:microsoft.com/office/officeart/2018/5/layout/IconCircleLabelList"/>
    <dgm:cxn modelId="{A06A3542-0EF7-473D-BD81-99D478A0BCD9}" type="presParOf" srcId="{5547A926-2FDF-400B-A2A8-8EBEEC2BEBC8}" destId="{CA0A276B-4149-4510-9D73-CDF0B647114C}" srcOrd="1" destOrd="0" presId="urn:microsoft.com/office/officeart/2018/5/layout/IconCircleLabelList"/>
    <dgm:cxn modelId="{7B53C121-A7C7-401B-8743-C7928041460B}" type="presParOf" srcId="{5547A926-2FDF-400B-A2A8-8EBEEC2BEBC8}" destId="{3A93C9C7-00DC-4C69-8E16-90F26A5B6F78}" srcOrd="2" destOrd="0" presId="urn:microsoft.com/office/officeart/2018/5/layout/IconCircleLabelList"/>
    <dgm:cxn modelId="{B912DA58-2A64-445F-8377-EAC0CA928230}" type="presParOf" srcId="{5547A926-2FDF-400B-A2A8-8EBEEC2BEBC8}" destId="{B2AA7B38-E722-424C-847A-AF967C67E33F}" srcOrd="3" destOrd="0" presId="urn:microsoft.com/office/officeart/2018/5/layout/IconCircleLabelList"/>
    <dgm:cxn modelId="{E700A540-603D-4C83-87D9-9E2FE95AC127}" type="presParOf" srcId="{A7726AD7-E7D3-4771-95A6-16943FE329B9}" destId="{C86A4508-2F48-4C38-ADF6-A34F0438DBC5}" srcOrd="5" destOrd="0" presId="urn:microsoft.com/office/officeart/2018/5/layout/IconCircleLabelList"/>
    <dgm:cxn modelId="{C7292C4B-1A1E-4B81-9CD8-FD62BEF59E7D}" type="presParOf" srcId="{A7726AD7-E7D3-4771-95A6-16943FE329B9}" destId="{C3AEBE62-4426-4FB3-AD9B-441A16FFEBF2}" srcOrd="6" destOrd="0" presId="urn:microsoft.com/office/officeart/2018/5/layout/IconCircleLabelList"/>
    <dgm:cxn modelId="{54391D77-0DEA-4172-B5C5-24A15FFAFB20}" type="presParOf" srcId="{C3AEBE62-4426-4FB3-AD9B-441A16FFEBF2}" destId="{AE05EDA3-22F6-42C2-96D2-D4B88C546C91}" srcOrd="0" destOrd="0" presId="urn:microsoft.com/office/officeart/2018/5/layout/IconCircleLabelList"/>
    <dgm:cxn modelId="{D37C44A4-7322-4ED1-8CAE-59E94E55957E}" type="presParOf" srcId="{C3AEBE62-4426-4FB3-AD9B-441A16FFEBF2}" destId="{C9A971AA-9CDA-40BB-B8CC-E0EF0D8E9F31}" srcOrd="1" destOrd="0" presId="urn:microsoft.com/office/officeart/2018/5/layout/IconCircleLabelList"/>
    <dgm:cxn modelId="{B9878C8A-D176-4AF6-B6B0-76781A05290E}" type="presParOf" srcId="{C3AEBE62-4426-4FB3-AD9B-441A16FFEBF2}" destId="{3F55D525-A353-47EE-8C0D-9385EF325A4B}" srcOrd="2" destOrd="0" presId="urn:microsoft.com/office/officeart/2018/5/layout/IconCircleLabelList"/>
    <dgm:cxn modelId="{66F475A3-97D8-4D1A-AB4B-0CED3B85D51C}" type="presParOf" srcId="{C3AEBE62-4426-4FB3-AD9B-441A16FFEBF2}" destId="{AE7A0710-E823-4B8D-B88E-08C128947A4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E6D85D-EF0E-415D-BB64-CF54B56227D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9C1F86-313B-42CA-B037-58C966361953}">
      <dgm:prSet/>
      <dgm:spPr/>
      <dgm:t>
        <a:bodyPr/>
        <a:lstStyle/>
        <a:p>
          <a:r>
            <a:rPr lang="en-GB"/>
            <a:t>Do you like to be in ‘control’ of the behaviour of others?</a:t>
          </a:r>
          <a:endParaRPr lang="en-US"/>
        </a:p>
      </dgm:t>
    </dgm:pt>
    <dgm:pt modelId="{C1A28D43-43D8-40FF-913A-E1A2DDF56C04}" type="parTrans" cxnId="{B659228F-6DAF-441D-8084-7363FCC0CD2D}">
      <dgm:prSet/>
      <dgm:spPr/>
      <dgm:t>
        <a:bodyPr/>
        <a:lstStyle/>
        <a:p>
          <a:endParaRPr lang="en-US"/>
        </a:p>
      </dgm:t>
    </dgm:pt>
    <dgm:pt modelId="{428EAEA7-DE9F-4F0E-8D56-D655662710D3}" type="sibTrans" cxnId="{B659228F-6DAF-441D-8084-7363FCC0CD2D}">
      <dgm:prSet/>
      <dgm:spPr/>
      <dgm:t>
        <a:bodyPr/>
        <a:lstStyle/>
        <a:p>
          <a:endParaRPr lang="en-US"/>
        </a:p>
      </dgm:t>
    </dgm:pt>
    <dgm:pt modelId="{22FA1C1B-4471-48E5-8413-180AFD12D17A}">
      <dgm:prSet/>
      <dgm:spPr/>
      <dgm:t>
        <a:bodyPr/>
        <a:lstStyle/>
        <a:p>
          <a:r>
            <a:rPr lang="en-GB"/>
            <a:t>Do you like to be in control of situations?</a:t>
          </a:r>
          <a:endParaRPr lang="en-US"/>
        </a:p>
      </dgm:t>
    </dgm:pt>
    <dgm:pt modelId="{609B8816-9D87-4F27-8D08-121A09E9E543}" type="parTrans" cxnId="{E1701106-8FB9-4EC3-A99A-D92D1CD36C12}">
      <dgm:prSet/>
      <dgm:spPr/>
      <dgm:t>
        <a:bodyPr/>
        <a:lstStyle/>
        <a:p>
          <a:endParaRPr lang="en-US"/>
        </a:p>
      </dgm:t>
    </dgm:pt>
    <dgm:pt modelId="{11AEB1D7-8A62-45F5-B5CA-27F1E8201ACB}" type="sibTrans" cxnId="{E1701106-8FB9-4EC3-A99A-D92D1CD36C12}">
      <dgm:prSet/>
      <dgm:spPr/>
      <dgm:t>
        <a:bodyPr/>
        <a:lstStyle/>
        <a:p>
          <a:endParaRPr lang="en-US"/>
        </a:p>
      </dgm:t>
    </dgm:pt>
    <dgm:pt modelId="{174EB7CA-EE16-4F0D-976E-EB088D48F1BA}">
      <dgm:prSet/>
      <dgm:spPr/>
      <dgm:t>
        <a:bodyPr/>
        <a:lstStyle/>
        <a:p>
          <a:r>
            <a:rPr lang="en-GB"/>
            <a:t>Are you in ‘control’ of your past? Your future? </a:t>
          </a:r>
          <a:endParaRPr lang="en-US"/>
        </a:p>
      </dgm:t>
    </dgm:pt>
    <dgm:pt modelId="{69B10C57-9409-450C-8783-0966A833125F}" type="parTrans" cxnId="{3E3B66F9-6C16-4355-9D3A-ECE443F5CFF1}">
      <dgm:prSet/>
      <dgm:spPr/>
      <dgm:t>
        <a:bodyPr/>
        <a:lstStyle/>
        <a:p>
          <a:endParaRPr lang="en-US"/>
        </a:p>
      </dgm:t>
    </dgm:pt>
    <dgm:pt modelId="{5BBFED30-FC36-4145-B7F3-40054236D9E1}" type="sibTrans" cxnId="{3E3B66F9-6C16-4355-9D3A-ECE443F5CFF1}">
      <dgm:prSet/>
      <dgm:spPr/>
      <dgm:t>
        <a:bodyPr/>
        <a:lstStyle/>
        <a:p>
          <a:endParaRPr lang="en-US"/>
        </a:p>
      </dgm:t>
    </dgm:pt>
    <dgm:pt modelId="{58E94229-EF8A-45C4-8BDA-189ABE2241F3}">
      <dgm:prSet/>
      <dgm:spPr/>
      <dgm:t>
        <a:bodyPr/>
        <a:lstStyle/>
        <a:p>
          <a:r>
            <a:rPr lang="en-GB"/>
            <a:t>Are you in control of your present? How?</a:t>
          </a:r>
          <a:endParaRPr lang="en-US"/>
        </a:p>
      </dgm:t>
    </dgm:pt>
    <dgm:pt modelId="{2D44BCEF-CE0A-4855-98B6-5E52979D0B0A}" type="parTrans" cxnId="{3027384B-E9C2-4CB8-B7E7-E3D5A6D7DDD4}">
      <dgm:prSet/>
      <dgm:spPr/>
      <dgm:t>
        <a:bodyPr/>
        <a:lstStyle/>
        <a:p>
          <a:endParaRPr lang="en-US"/>
        </a:p>
      </dgm:t>
    </dgm:pt>
    <dgm:pt modelId="{59D1C4F3-D95B-426F-AF9E-6B969CEFE461}" type="sibTrans" cxnId="{3027384B-E9C2-4CB8-B7E7-E3D5A6D7DDD4}">
      <dgm:prSet/>
      <dgm:spPr/>
      <dgm:t>
        <a:bodyPr/>
        <a:lstStyle/>
        <a:p>
          <a:endParaRPr lang="en-US"/>
        </a:p>
      </dgm:t>
    </dgm:pt>
    <dgm:pt modelId="{CCECD5A6-D8B4-4678-92FA-E72D9978E3FF}">
      <dgm:prSet/>
      <dgm:spPr/>
      <dgm:t>
        <a:bodyPr/>
        <a:lstStyle/>
        <a:p>
          <a:r>
            <a:rPr lang="en-GB"/>
            <a:t>Are you control of your ‘anger?’</a:t>
          </a:r>
          <a:endParaRPr lang="en-US"/>
        </a:p>
      </dgm:t>
    </dgm:pt>
    <dgm:pt modelId="{44491620-E197-46DE-8899-57253C3300AE}" type="parTrans" cxnId="{6D091464-2781-4AB4-BF35-EFC21519DA0E}">
      <dgm:prSet/>
      <dgm:spPr/>
      <dgm:t>
        <a:bodyPr/>
        <a:lstStyle/>
        <a:p>
          <a:endParaRPr lang="en-US"/>
        </a:p>
      </dgm:t>
    </dgm:pt>
    <dgm:pt modelId="{1C7893C2-3947-4F3C-91DD-4A317073E448}" type="sibTrans" cxnId="{6D091464-2781-4AB4-BF35-EFC21519DA0E}">
      <dgm:prSet/>
      <dgm:spPr/>
      <dgm:t>
        <a:bodyPr/>
        <a:lstStyle/>
        <a:p>
          <a:endParaRPr lang="en-US"/>
        </a:p>
      </dgm:t>
    </dgm:pt>
    <dgm:pt modelId="{D6EDC87C-4B70-2749-8EDA-CD8550CBA626}" type="pres">
      <dgm:prSet presAssocID="{F1E6D85D-EF0E-415D-BB64-CF54B56227D1}" presName="linear" presStyleCnt="0">
        <dgm:presLayoutVars>
          <dgm:animLvl val="lvl"/>
          <dgm:resizeHandles val="exact"/>
        </dgm:presLayoutVars>
      </dgm:prSet>
      <dgm:spPr/>
    </dgm:pt>
    <dgm:pt modelId="{35416363-B3E9-0C4D-9CEC-E86F4498B2D1}" type="pres">
      <dgm:prSet presAssocID="{829C1F86-313B-42CA-B037-58C96636195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00B762D-8E0C-5E42-84E6-9147793F1475}" type="pres">
      <dgm:prSet presAssocID="{428EAEA7-DE9F-4F0E-8D56-D655662710D3}" presName="spacer" presStyleCnt="0"/>
      <dgm:spPr/>
    </dgm:pt>
    <dgm:pt modelId="{99D28FB5-E0FF-5F4E-8919-D94230888F08}" type="pres">
      <dgm:prSet presAssocID="{22FA1C1B-4471-48E5-8413-180AFD12D17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F1F397C-7D94-6F4F-9CB6-65967AA63B4F}" type="pres">
      <dgm:prSet presAssocID="{11AEB1D7-8A62-45F5-B5CA-27F1E8201ACB}" presName="spacer" presStyleCnt="0"/>
      <dgm:spPr/>
    </dgm:pt>
    <dgm:pt modelId="{8C7F52F3-138A-1641-80BD-9B1542856DA5}" type="pres">
      <dgm:prSet presAssocID="{174EB7CA-EE16-4F0D-976E-EB088D48F1B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2755A97-3578-264E-BC00-50319218BCA6}" type="pres">
      <dgm:prSet presAssocID="{5BBFED30-FC36-4145-B7F3-40054236D9E1}" presName="spacer" presStyleCnt="0"/>
      <dgm:spPr/>
    </dgm:pt>
    <dgm:pt modelId="{5EDDEB2E-0640-AD4B-A601-A1B22CFACCCB}" type="pres">
      <dgm:prSet presAssocID="{58E94229-EF8A-45C4-8BDA-189ABE2241F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4901D3E-E9E0-994D-A67F-0A2CC0D82B49}" type="pres">
      <dgm:prSet presAssocID="{59D1C4F3-D95B-426F-AF9E-6B969CEFE461}" presName="spacer" presStyleCnt="0"/>
      <dgm:spPr/>
    </dgm:pt>
    <dgm:pt modelId="{3C556B4A-601D-B84C-AACA-A343CC4449CE}" type="pres">
      <dgm:prSet presAssocID="{CCECD5A6-D8B4-4678-92FA-E72D9978E3F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1701106-8FB9-4EC3-A99A-D92D1CD36C12}" srcId="{F1E6D85D-EF0E-415D-BB64-CF54B56227D1}" destId="{22FA1C1B-4471-48E5-8413-180AFD12D17A}" srcOrd="1" destOrd="0" parTransId="{609B8816-9D87-4F27-8D08-121A09E9E543}" sibTransId="{11AEB1D7-8A62-45F5-B5CA-27F1E8201ACB}"/>
    <dgm:cxn modelId="{4F67C027-9A2C-FB43-9528-8FBFFF4F251D}" type="presOf" srcId="{829C1F86-313B-42CA-B037-58C966361953}" destId="{35416363-B3E9-0C4D-9CEC-E86F4498B2D1}" srcOrd="0" destOrd="0" presId="urn:microsoft.com/office/officeart/2005/8/layout/vList2"/>
    <dgm:cxn modelId="{BDAA4E42-4256-244F-8726-0517C9142A5C}" type="presOf" srcId="{CCECD5A6-D8B4-4678-92FA-E72D9978E3FF}" destId="{3C556B4A-601D-B84C-AACA-A343CC4449CE}" srcOrd="0" destOrd="0" presId="urn:microsoft.com/office/officeart/2005/8/layout/vList2"/>
    <dgm:cxn modelId="{3027384B-E9C2-4CB8-B7E7-E3D5A6D7DDD4}" srcId="{F1E6D85D-EF0E-415D-BB64-CF54B56227D1}" destId="{58E94229-EF8A-45C4-8BDA-189ABE2241F3}" srcOrd="3" destOrd="0" parTransId="{2D44BCEF-CE0A-4855-98B6-5E52979D0B0A}" sibTransId="{59D1C4F3-D95B-426F-AF9E-6B969CEFE461}"/>
    <dgm:cxn modelId="{6D091464-2781-4AB4-BF35-EFC21519DA0E}" srcId="{F1E6D85D-EF0E-415D-BB64-CF54B56227D1}" destId="{CCECD5A6-D8B4-4678-92FA-E72D9978E3FF}" srcOrd="4" destOrd="0" parTransId="{44491620-E197-46DE-8899-57253C3300AE}" sibTransId="{1C7893C2-3947-4F3C-91DD-4A317073E448}"/>
    <dgm:cxn modelId="{D81A136E-A4E5-6644-A14F-72EBF581638C}" type="presOf" srcId="{22FA1C1B-4471-48E5-8413-180AFD12D17A}" destId="{99D28FB5-E0FF-5F4E-8919-D94230888F08}" srcOrd="0" destOrd="0" presId="urn:microsoft.com/office/officeart/2005/8/layout/vList2"/>
    <dgm:cxn modelId="{B659228F-6DAF-441D-8084-7363FCC0CD2D}" srcId="{F1E6D85D-EF0E-415D-BB64-CF54B56227D1}" destId="{829C1F86-313B-42CA-B037-58C966361953}" srcOrd="0" destOrd="0" parTransId="{C1A28D43-43D8-40FF-913A-E1A2DDF56C04}" sibTransId="{428EAEA7-DE9F-4F0E-8D56-D655662710D3}"/>
    <dgm:cxn modelId="{57FADAD9-3952-954A-92AA-5137263D83E5}" type="presOf" srcId="{174EB7CA-EE16-4F0D-976E-EB088D48F1BA}" destId="{8C7F52F3-138A-1641-80BD-9B1542856DA5}" srcOrd="0" destOrd="0" presId="urn:microsoft.com/office/officeart/2005/8/layout/vList2"/>
    <dgm:cxn modelId="{B8E4FADF-9D53-7543-A64F-3477EE02E0F4}" type="presOf" srcId="{58E94229-EF8A-45C4-8BDA-189ABE2241F3}" destId="{5EDDEB2E-0640-AD4B-A601-A1B22CFACCCB}" srcOrd="0" destOrd="0" presId="urn:microsoft.com/office/officeart/2005/8/layout/vList2"/>
    <dgm:cxn modelId="{3E3B66F9-6C16-4355-9D3A-ECE443F5CFF1}" srcId="{F1E6D85D-EF0E-415D-BB64-CF54B56227D1}" destId="{174EB7CA-EE16-4F0D-976E-EB088D48F1BA}" srcOrd="2" destOrd="0" parTransId="{69B10C57-9409-450C-8783-0966A833125F}" sibTransId="{5BBFED30-FC36-4145-B7F3-40054236D9E1}"/>
    <dgm:cxn modelId="{50C0A4FF-875C-5E41-B6CA-2331BBF9DFEB}" type="presOf" srcId="{F1E6D85D-EF0E-415D-BB64-CF54B56227D1}" destId="{D6EDC87C-4B70-2749-8EDA-CD8550CBA626}" srcOrd="0" destOrd="0" presId="urn:microsoft.com/office/officeart/2005/8/layout/vList2"/>
    <dgm:cxn modelId="{DCB2EDE8-62A5-3E44-A040-D5A4197EED05}" type="presParOf" srcId="{D6EDC87C-4B70-2749-8EDA-CD8550CBA626}" destId="{35416363-B3E9-0C4D-9CEC-E86F4498B2D1}" srcOrd="0" destOrd="0" presId="urn:microsoft.com/office/officeart/2005/8/layout/vList2"/>
    <dgm:cxn modelId="{5EDD5517-4D51-E847-B11C-8BE74A8181A5}" type="presParOf" srcId="{D6EDC87C-4B70-2749-8EDA-CD8550CBA626}" destId="{200B762D-8E0C-5E42-84E6-9147793F1475}" srcOrd="1" destOrd="0" presId="urn:microsoft.com/office/officeart/2005/8/layout/vList2"/>
    <dgm:cxn modelId="{C0204E4B-8982-5D40-B80D-CFD90D0C49D8}" type="presParOf" srcId="{D6EDC87C-4B70-2749-8EDA-CD8550CBA626}" destId="{99D28FB5-E0FF-5F4E-8919-D94230888F08}" srcOrd="2" destOrd="0" presId="urn:microsoft.com/office/officeart/2005/8/layout/vList2"/>
    <dgm:cxn modelId="{62D2D8D7-FBBD-024F-878A-CA5C04BDCCAE}" type="presParOf" srcId="{D6EDC87C-4B70-2749-8EDA-CD8550CBA626}" destId="{2F1F397C-7D94-6F4F-9CB6-65967AA63B4F}" srcOrd="3" destOrd="0" presId="urn:microsoft.com/office/officeart/2005/8/layout/vList2"/>
    <dgm:cxn modelId="{C3D7D4C6-DB37-B645-A79C-9BB0BDA86C2D}" type="presParOf" srcId="{D6EDC87C-4B70-2749-8EDA-CD8550CBA626}" destId="{8C7F52F3-138A-1641-80BD-9B1542856DA5}" srcOrd="4" destOrd="0" presId="urn:microsoft.com/office/officeart/2005/8/layout/vList2"/>
    <dgm:cxn modelId="{5B6B49CD-E8B9-4742-B0FC-2CF794D02455}" type="presParOf" srcId="{D6EDC87C-4B70-2749-8EDA-CD8550CBA626}" destId="{D2755A97-3578-264E-BC00-50319218BCA6}" srcOrd="5" destOrd="0" presId="urn:microsoft.com/office/officeart/2005/8/layout/vList2"/>
    <dgm:cxn modelId="{DAF74EFC-2CFD-6A48-BE37-D219AA9CD1BE}" type="presParOf" srcId="{D6EDC87C-4B70-2749-8EDA-CD8550CBA626}" destId="{5EDDEB2E-0640-AD4B-A601-A1B22CFACCCB}" srcOrd="6" destOrd="0" presId="urn:microsoft.com/office/officeart/2005/8/layout/vList2"/>
    <dgm:cxn modelId="{EA83CF6E-BD57-0A4C-B888-5ABCC834DAF3}" type="presParOf" srcId="{D6EDC87C-4B70-2749-8EDA-CD8550CBA626}" destId="{04901D3E-E9E0-994D-A67F-0A2CC0D82B49}" srcOrd="7" destOrd="0" presId="urn:microsoft.com/office/officeart/2005/8/layout/vList2"/>
    <dgm:cxn modelId="{B73D44A6-6F16-2846-A24B-4811C7B4AFDA}" type="presParOf" srcId="{D6EDC87C-4B70-2749-8EDA-CD8550CBA626}" destId="{3C556B4A-601D-B84C-AACA-A343CC4449C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84F942-9184-4AC6-8150-2908511437C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9BD39F8-AAA6-4EBB-9651-99AF07C673BB}">
      <dgm:prSet/>
      <dgm:spPr/>
      <dgm:t>
        <a:bodyPr/>
        <a:lstStyle/>
        <a:p>
          <a:r>
            <a:rPr lang="en-GB"/>
            <a:t>How often do others get angry with you?</a:t>
          </a:r>
          <a:endParaRPr lang="en-US"/>
        </a:p>
      </dgm:t>
    </dgm:pt>
    <dgm:pt modelId="{3DE1C53D-F397-4058-9D23-A48BCEFCE533}" type="parTrans" cxnId="{98D03DE6-1F72-41CD-BFE6-5B0C7F12821B}">
      <dgm:prSet/>
      <dgm:spPr/>
      <dgm:t>
        <a:bodyPr/>
        <a:lstStyle/>
        <a:p>
          <a:endParaRPr lang="en-US"/>
        </a:p>
      </dgm:t>
    </dgm:pt>
    <dgm:pt modelId="{A70991ED-E057-4942-B482-C6CE96A651C8}" type="sibTrans" cxnId="{98D03DE6-1F72-41CD-BFE6-5B0C7F12821B}">
      <dgm:prSet/>
      <dgm:spPr/>
      <dgm:t>
        <a:bodyPr/>
        <a:lstStyle/>
        <a:p>
          <a:endParaRPr lang="en-US"/>
        </a:p>
      </dgm:t>
    </dgm:pt>
    <dgm:pt modelId="{1B2CADAC-7019-4FEC-9CDE-AF6F254ED95E}">
      <dgm:prSet/>
      <dgm:spPr/>
      <dgm:t>
        <a:bodyPr/>
        <a:lstStyle/>
        <a:p>
          <a:r>
            <a:rPr lang="en-GB"/>
            <a:t>What makes them angry do you think?</a:t>
          </a:r>
          <a:endParaRPr lang="en-US"/>
        </a:p>
      </dgm:t>
    </dgm:pt>
    <dgm:pt modelId="{1B93C460-3495-4B91-82D0-68C019F698D3}" type="parTrans" cxnId="{42BCC0C0-B67A-44F3-8F2E-E19C6BF1E606}">
      <dgm:prSet/>
      <dgm:spPr/>
      <dgm:t>
        <a:bodyPr/>
        <a:lstStyle/>
        <a:p>
          <a:endParaRPr lang="en-US"/>
        </a:p>
      </dgm:t>
    </dgm:pt>
    <dgm:pt modelId="{CFB5B862-949E-4363-BCCC-D16561F6B3E6}" type="sibTrans" cxnId="{42BCC0C0-B67A-44F3-8F2E-E19C6BF1E606}">
      <dgm:prSet/>
      <dgm:spPr/>
      <dgm:t>
        <a:bodyPr/>
        <a:lstStyle/>
        <a:p>
          <a:endParaRPr lang="en-US"/>
        </a:p>
      </dgm:t>
    </dgm:pt>
    <dgm:pt modelId="{16D557C3-802D-4FDD-B5AD-797C21B76907}">
      <dgm:prSet/>
      <dgm:spPr/>
      <dgm:t>
        <a:bodyPr/>
        <a:lstStyle/>
        <a:p>
          <a:r>
            <a:rPr lang="en-GB"/>
            <a:t>Do you feel misunderstood? </a:t>
          </a:r>
          <a:endParaRPr lang="en-US"/>
        </a:p>
      </dgm:t>
    </dgm:pt>
    <dgm:pt modelId="{8D59FF7C-9B4E-432E-9DDB-66BE8437271D}" type="parTrans" cxnId="{11BD27AA-30D0-4686-A989-2C6D4A894C03}">
      <dgm:prSet/>
      <dgm:spPr/>
      <dgm:t>
        <a:bodyPr/>
        <a:lstStyle/>
        <a:p>
          <a:endParaRPr lang="en-US"/>
        </a:p>
      </dgm:t>
    </dgm:pt>
    <dgm:pt modelId="{DF7FD47A-BA19-4618-BF88-E62F29BC8AF3}" type="sibTrans" cxnId="{11BD27AA-30D0-4686-A989-2C6D4A894C03}">
      <dgm:prSet/>
      <dgm:spPr/>
      <dgm:t>
        <a:bodyPr/>
        <a:lstStyle/>
        <a:p>
          <a:endParaRPr lang="en-US"/>
        </a:p>
      </dgm:t>
    </dgm:pt>
    <dgm:pt modelId="{56BD4A97-35D8-40F0-8013-0F6B622AD9CF}">
      <dgm:prSet/>
      <dgm:spPr/>
      <dgm:t>
        <a:bodyPr/>
        <a:lstStyle/>
        <a:p>
          <a:r>
            <a:rPr lang="en-GB"/>
            <a:t>Do you feel ‘not listened to?’</a:t>
          </a:r>
          <a:endParaRPr lang="en-US"/>
        </a:p>
      </dgm:t>
    </dgm:pt>
    <dgm:pt modelId="{90B50BD8-5B5B-4576-96D1-BB0CA21B6B53}" type="parTrans" cxnId="{E3580244-CFBE-4C2F-9C37-6B810EC8A3AF}">
      <dgm:prSet/>
      <dgm:spPr/>
      <dgm:t>
        <a:bodyPr/>
        <a:lstStyle/>
        <a:p>
          <a:endParaRPr lang="en-US"/>
        </a:p>
      </dgm:t>
    </dgm:pt>
    <dgm:pt modelId="{5A35161C-9AD3-48CA-8B2D-0503CDA575BD}" type="sibTrans" cxnId="{E3580244-CFBE-4C2F-9C37-6B810EC8A3AF}">
      <dgm:prSet/>
      <dgm:spPr/>
      <dgm:t>
        <a:bodyPr/>
        <a:lstStyle/>
        <a:p>
          <a:endParaRPr lang="en-US"/>
        </a:p>
      </dgm:t>
    </dgm:pt>
    <dgm:pt modelId="{BDA32082-57D1-4888-8DC7-2B0BAAD23049}">
      <dgm:prSet/>
      <dgm:spPr/>
      <dgm:t>
        <a:bodyPr/>
        <a:lstStyle/>
        <a:p>
          <a:r>
            <a:rPr lang="en-GB"/>
            <a:t>Do you feel others pass judgement without right?</a:t>
          </a:r>
          <a:endParaRPr lang="en-US"/>
        </a:p>
      </dgm:t>
    </dgm:pt>
    <dgm:pt modelId="{E5F78D3A-4FD9-4A77-8BD9-CD968129BB67}" type="parTrans" cxnId="{4849927A-6902-41AA-9CF6-B3775B75666D}">
      <dgm:prSet/>
      <dgm:spPr/>
      <dgm:t>
        <a:bodyPr/>
        <a:lstStyle/>
        <a:p>
          <a:endParaRPr lang="en-US"/>
        </a:p>
      </dgm:t>
    </dgm:pt>
    <dgm:pt modelId="{50D8302C-1A80-4D0B-8A24-05EF9DD20983}" type="sibTrans" cxnId="{4849927A-6902-41AA-9CF6-B3775B75666D}">
      <dgm:prSet/>
      <dgm:spPr/>
      <dgm:t>
        <a:bodyPr/>
        <a:lstStyle/>
        <a:p>
          <a:endParaRPr lang="en-US"/>
        </a:p>
      </dgm:t>
    </dgm:pt>
    <dgm:pt modelId="{3F165114-8E2B-4F56-9472-AE4CB566DBBF}">
      <dgm:prSet/>
      <dgm:spPr/>
      <dgm:t>
        <a:bodyPr/>
        <a:lstStyle/>
        <a:p>
          <a:r>
            <a:rPr lang="en-GB"/>
            <a:t>Do you feel others fail to ‘understand’ your circumstances?</a:t>
          </a:r>
          <a:endParaRPr lang="en-US"/>
        </a:p>
      </dgm:t>
    </dgm:pt>
    <dgm:pt modelId="{0CE133A5-B065-4AB7-B6EF-41A38C9F3A68}" type="parTrans" cxnId="{14EC1329-D419-4807-9D4F-EFF355A9AB59}">
      <dgm:prSet/>
      <dgm:spPr/>
      <dgm:t>
        <a:bodyPr/>
        <a:lstStyle/>
        <a:p>
          <a:endParaRPr lang="en-US"/>
        </a:p>
      </dgm:t>
    </dgm:pt>
    <dgm:pt modelId="{0610AC19-D54C-4BA5-BB72-377ECF3BE0D8}" type="sibTrans" cxnId="{14EC1329-D419-4807-9D4F-EFF355A9AB59}">
      <dgm:prSet/>
      <dgm:spPr/>
      <dgm:t>
        <a:bodyPr/>
        <a:lstStyle/>
        <a:p>
          <a:endParaRPr lang="en-US"/>
        </a:p>
      </dgm:t>
    </dgm:pt>
    <dgm:pt modelId="{DCC5C570-5DCF-4E59-AA4D-A3C48998529F}">
      <dgm:prSet/>
      <dgm:spPr/>
      <dgm:t>
        <a:bodyPr/>
        <a:lstStyle/>
        <a:p>
          <a:r>
            <a:rPr lang="en-GB"/>
            <a:t>How do you feel when others ‘express’ their anger towards you?</a:t>
          </a:r>
          <a:endParaRPr lang="en-US"/>
        </a:p>
      </dgm:t>
    </dgm:pt>
    <dgm:pt modelId="{5853C71C-B4BE-4707-BA94-10E53F536600}" type="parTrans" cxnId="{D4624EFC-95B9-47A1-BAC0-89B2C87DB25E}">
      <dgm:prSet/>
      <dgm:spPr/>
      <dgm:t>
        <a:bodyPr/>
        <a:lstStyle/>
        <a:p>
          <a:endParaRPr lang="en-US"/>
        </a:p>
      </dgm:t>
    </dgm:pt>
    <dgm:pt modelId="{801FF582-C370-4198-AA51-65FAB9F76F5B}" type="sibTrans" cxnId="{D4624EFC-95B9-47A1-BAC0-89B2C87DB25E}">
      <dgm:prSet/>
      <dgm:spPr/>
      <dgm:t>
        <a:bodyPr/>
        <a:lstStyle/>
        <a:p>
          <a:endParaRPr lang="en-US"/>
        </a:p>
      </dgm:t>
    </dgm:pt>
    <dgm:pt modelId="{E2E63648-685A-5343-9847-6166A20C18E2}" type="pres">
      <dgm:prSet presAssocID="{0384F942-9184-4AC6-8150-2908511437C2}" presName="linear" presStyleCnt="0">
        <dgm:presLayoutVars>
          <dgm:animLvl val="lvl"/>
          <dgm:resizeHandles val="exact"/>
        </dgm:presLayoutVars>
      </dgm:prSet>
      <dgm:spPr/>
    </dgm:pt>
    <dgm:pt modelId="{0A25AEAF-4999-2B43-809D-E49B394C0082}" type="pres">
      <dgm:prSet presAssocID="{D9BD39F8-AAA6-4EBB-9651-99AF07C673B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EF6BC97D-C413-F44D-AD11-7A9CC8069957}" type="pres">
      <dgm:prSet presAssocID="{A70991ED-E057-4942-B482-C6CE96A651C8}" presName="spacer" presStyleCnt="0"/>
      <dgm:spPr/>
    </dgm:pt>
    <dgm:pt modelId="{FF2E2058-E513-D148-B0C9-CEE5BD70474F}" type="pres">
      <dgm:prSet presAssocID="{1B2CADAC-7019-4FEC-9CDE-AF6F254ED95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0EE4EB53-3472-4E4D-9361-DC7D1E408FEF}" type="pres">
      <dgm:prSet presAssocID="{CFB5B862-949E-4363-BCCC-D16561F6B3E6}" presName="spacer" presStyleCnt="0"/>
      <dgm:spPr/>
    </dgm:pt>
    <dgm:pt modelId="{45C5DE7B-E33F-A942-9954-24431D8AF451}" type="pres">
      <dgm:prSet presAssocID="{16D557C3-802D-4FDD-B5AD-797C21B7690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0783C16-B0A7-6A41-A92C-FE018A3CD2C0}" type="pres">
      <dgm:prSet presAssocID="{DF7FD47A-BA19-4618-BF88-E62F29BC8AF3}" presName="spacer" presStyleCnt="0"/>
      <dgm:spPr/>
    </dgm:pt>
    <dgm:pt modelId="{9129016F-AC2C-384D-B508-D36C10351011}" type="pres">
      <dgm:prSet presAssocID="{56BD4A97-35D8-40F0-8013-0F6B622AD9C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0DE000A-744F-474C-957A-1E74F5B22026}" type="pres">
      <dgm:prSet presAssocID="{5A35161C-9AD3-48CA-8B2D-0503CDA575BD}" presName="spacer" presStyleCnt="0"/>
      <dgm:spPr/>
    </dgm:pt>
    <dgm:pt modelId="{4E525697-6A35-AD4B-B168-E2BC325EA9CE}" type="pres">
      <dgm:prSet presAssocID="{BDA32082-57D1-4888-8DC7-2B0BAAD23049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98CA2F28-99FF-664D-A7DF-12A0EB39F7FE}" type="pres">
      <dgm:prSet presAssocID="{50D8302C-1A80-4D0B-8A24-05EF9DD20983}" presName="spacer" presStyleCnt="0"/>
      <dgm:spPr/>
    </dgm:pt>
    <dgm:pt modelId="{13249C22-69DD-9746-B488-EEE5FCC4D271}" type="pres">
      <dgm:prSet presAssocID="{3F165114-8E2B-4F56-9472-AE4CB566DBB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1E20913-B658-A14B-8D3A-29AF220DA806}" type="pres">
      <dgm:prSet presAssocID="{0610AC19-D54C-4BA5-BB72-377ECF3BE0D8}" presName="spacer" presStyleCnt="0"/>
      <dgm:spPr/>
    </dgm:pt>
    <dgm:pt modelId="{DF453ECA-51ED-F94F-99A4-28352181DD98}" type="pres">
      <dgm:prSet presAssocID="{DCC5C570-5DCF-4E59-AA4D-A3C48998529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14EC1329-D419-4807-9D4F-EFF355A9AB59}" srcId="{0384F942-9184-4AC6-8150-2908511437C2}" destId="{3F165114-8E2B-4F56-9472-AE4CB566DBBF}" srcOrd="5" destOrd="0" parTransId="{0CE133A5-B065-4AB7-B6EF-41A38C9F3A68}" sibTransId="{0610AC19-D54C-4BA5-BB72-377ECF3BE0D8}"/>
    <dgm:cxn modelId="{62EB8A3B-AE34-A54C-BD15-CD8F2D19EE7E}" type="presOf" srcId="{BDA32082-57D1-4888-8DC7-2B0BAAD23049}" destId="{4E525697-6A35-AD4B-B168-E2BC325EA9CE}" srcOrd="0" destOrd="0" presId="urn:microsoft.com/office/officeart/2005/8/layout/vList2"/>
    <dgm:cxn modelId="{1846143E-10C3-2047-983A-4C65C6189ECE}" type="presOf" srcId="{DCC5C570-5DCF-4E59-AA4D-A3C48998529F}" destId="{DF453ECA-51ED-F94F-99A4-28352181DD98}" srcOrd="0" destOrd="0" presId="urn:microsoft.com/office/officeart/2005/8/layout/vList2"/>
    <dgm:cxn modelId="{E3580244-CFBE-4C2F-9C37-6B810EC8A3AF}" srcId="{0384F942-9184-4AC6-8150-2908511437C2}" destId="{56BD4A97-35D8-40F0-8013-0F6B622AD9CF}" srcOrd="3" destOrd="0" parTransId="{90B50BD8-5B5B-4576-96D1-BB0CA21B6B53}" sibTransId="{5A35161C-9AD3-48CA-8B2D-0503CDA575BD}"/>
    <dgm:cxn modelId="{31D03650-5C05-7D4F-A083-54D613F9F2CD}" type="presOf" srcId="{56BD4A97-35D8-40F0-8013-0F6B622AD9CF}" destId="{9129016F-AC2C-384D-B508-D36C10351011}" srcOrd="0" destOrd="0" presId="urn:microsoft.com/office/officeart/2005/8/layout/vList2"/>
    <dgm:cxn modelId="{1D3F6958-79B5-7143-875B-0E07DC838505}" type="presOf" srcId="{D9BD39F8-AAA6-4EBB-9651-99AF07C673BB}" destId="{0A25AEAF-4999-2B43-809D-E49B394C0082}" srcOrd="0" destOrd="0" presId="urn:microsoft.com/office/officeart/2005/8/layout/vList2"/>
    <dgm:cxn modelId="{31663C65-19DB-5549-ADE8-301448E2719D}" type="presOf" srcId="{3F165114-8E2B-4F56-9472-AE4CB566DBBF}" destId="{13249C22-69DD-9746-B488-EEE5FCC4D271}" srcOrd="0" destOrd="0" presId="urn:microsoft.com/office/officeart/2005/8/layout/vList2"/>
    <dgm:cxn modelId="{4849927A-6902-41AA-9CF6-B3775B75666D}" srcId="{0384F942-9184-4AC6-8150-2908511437C2}" destId="{BDA32082-57D1-4888-8DC7-2B0BAAD23049}" srcOrd="4" destOrd="0" parTransId="{E5F78D3A-4FD9-4A77-8BD9-CD968129BB67}" sibTransId="{50D8302C-1A80-4D0B-8A24-05EF9DD20983}"/>
    <dgm:cxn modelId="{DC6AD6A0-087F-4F42-907D-A67EC414B31D}" type="presOf" srcId="{1B2CADAC-7019-4FEC-9CDE-AF6F254ED95E}" destId="{FF2E2058-E513-D148-B0C9-CEE5BD70474F}" srcOrd="0" destOrd="0" presId="urn:microsoft.com/office/officeart/2005/8/layout/vList2"/>
    <dgm:cxn modelId="{11BD27AA-30D0-4686-A989-2C6D4A894C03}" srcId="{0384F942-9184-4AC6-8150-2908511437C2}" destId="{16D557C3-802D-4FDD-B5AD-797C21B76907}" srcOrd="2" destOrd="0" parTransId="{8D59FF7C-9B4E-432E-9DDB-66BE8437271D}" sibTransId="{DF7FD47A-BA19-4618-BF88-E62F29BC8AF3}"/>
    <dgm:cxn modelId="{42BCC0C0-B67A-44F3-8F2E-E19C6BF1E606}" srcId="{0384F942-9184-4AC6-8150-2908511437C2}" destId="{1B2CADAC-7019-4FEC-9CDE-AF6F254ED95E}" srcOrd="1" destOrd="0" parTransId="{1B93C460-3495-4B91-82D0-68C019F698D3}" sibTransId="{CFB5B862-949E-4363-BCCC-D16561F6B3E6}"/>
    <dgm:cxn modelId="{98D03DE6-1F72-41CD-BFE6-5B0C7F12821B}" srcId="{0384F942-9184-4AC6-8150-2908511437C2}" destId="{D9BD39F8-AAA6-4EBB-9651-99AF07C673BB}" srcOrd="0" destOrd="0" parTransId="{3DE1C53D-F397-4058-9D23-A48BCEFCE533}" sibTransId="{A70991ED-E057-4942-B482-C6CE96A651C8}"/>
    <dgm:cxn modelId="{DC5B5CE6-6345-134A-911A-52A214C5C799}" type="presOf" srcId="{16D557C3-802D-4FDD-B5AD-797C21B76907}" destId="{45C5DE7B-E33F-A942-9954-24431D8AF451}" srcOrd="0" destOrd="0" presId="urn:microsoft.com/office/officeart/2005/8/layout/vList2"/>
    <dgm:cxn modelId="{E275CCF7-F437-D740-80B3-579806CE6778}" type="presOf" srcId="{0384F942-9184-4AC6-8150-2908511437C2}" destId="{E2E63648-685A-5343-9847-6166A20C18E2}" srcOrd="0" destOrd="0" presId="urn:microsoft.com/office/officeart/2005/8/layout/vList2"/>
    <dgm:cxn modelId="{D4624EFC-95B9-47A1-BAC0-89B2C87DB25E}" srcId="{0384F942-9184-4AC6-8150-2908511437C2}" destId="{DCC5C570-5DCF-4E59-AA4D-A3C48998529F}" srcOrd="6" destOrd="0" parTransId="{5853C71C-B4BE-4707-BA94-10E53F536600}" sibTransId="{801FF582-C370-4198-AA51-65FAB9F76F5B}"/>
    <dgm:cxn modelId="{B116DDA3-D7F0-3946-A3F1-653879BE722F}" type="presParOf" srcId="{E2E63648-685A-5343-9847-6166A20C18E2}" destId="{0A25AEAF-4999-2B43-809D-E49B394C0082}" srcOrd="0" destOrd="0" presId="urn:microsoft.com/office/officeart/2005/8/layout/vList2"/>
    <dgm:cxn modelId="{8332AFA4-5E77-B541-9A52-5602A4BFCA8F}" type="presParOf" srcId="{E2E63648-685A-5343-9847-6166A20C18E2}" destId="{EF6BC97D-C413-F44D-AD11-7A9CC8069957}" srcOrd="1" destOrd="0" presId="urn:microsoft.com/office/officeart/2005/8/layout/vList2"/>
    <dgm:cxn modelId="{C17AFAFF-0DAF-1A43-9F7B-FC75D7D9F9DB}" type="presParOf" srcId="{E2E63648-685A-5343-9847-6166A20C18E2}" destId="{FF2E2058-E513-D148-B0C9-CEE5BD70474F}" srcOrd="2" destOrd="0" presId="urn:microsoft.com/office/officeart/2005/8/layout/vList2"/>
    <dgm:cxn modelId="{829358BC-1087-934F-B52E-2C67E77B6D57}" type="presParOf" srcId="{E2E63648-685A-5343-9847-6166A20C18E2}" destId="{0EE4EB53-3472-4E4D-9361-DC7D1E408FEF}" srcOrd="3" destOrd="0" presId="urn:microsoft.com/office/officeart/2005/8/layout/vList2"/>
    <dgm:cxn modelId="{8D549E80-0649-594D-95B8-910D0E5CDFD3}" type="presParOf" srcId="{E2E63648-685A-5343-9847-6166A20C18E2}" destId="{45C5DE7B-E33F-A942-9954-24431D8AF451}" srcOrd="4" destOrd="0" presId="urn:microsoft.com/office/officeart/2005/8/layout/vList2"/>
    <dgm:cxn modelId="{D8AE4982-09DD-3348-80D4-5B5A305CD38B}" type="presParOf" srcId="{E2E63648-685A-5343-9847-6166A20C18E2}" destId="{70783C16-B0A7-6A41-A92C-FE018A3CD2C0}" srcOrd="5" destOrd="0" presId="urn:microsoft.com/office/officeart/2005/8/layout/vList2"/>
    <dgm:cxn modelId="{5BEA6338-E3AF-A342-9AB3-8C42CC85D593}" type="presParOf" srcId="{E2E63648-685A-5343-9847-6166A20C18E2}" destId="{9129016F-AC2C-384D-B508-D36C10351011}" srcOrd="6" destOrd="0" presId="urn:microsoft.com/office/officeart/2005/8/layout/vList2"/>
    <dgm:cxn modelId="{F4170D7C-4E84-544B-9F41-5FB76FFD21D9}" type="presParOf" srcId="{E2E63648-685A-5343-9847-6166A20C18E2}" destId="{B0DE000A-744F-474C-957A-1E74F5B22026}" srcOrd="7" destOrd="0" presId="urn:microsoft.com/office/officeart/2005/8/layout/vList2"/>
    <dgm:cxn modelId="{73275A90-B166-F043-99C7-2118D9B45D51}" type="presParOf" srcId="{E2E63648-685A-5343-9847-6166A20C18E2}" destId="{4E525697-6A35-AD4B-B168-E2BC325EA9CE}" srcOrd="8" destOrd="0" presId="urn:microsoft.com/office/officeart/2005/8/layout/vList2"/>
    <dgm:cxn modelId="{8E50001D-D327-BD42-A689-36F33E6920CA}" type="presParOf" srcId="{E2E63648-685A-5343-9847-6166A20C18E2}" destId="{98CA2F28-99FF-664D-A7DF-12A0EB39F7FE}" srcOrd="9" destOrd="0" presId="urn:microsoft.com/office/officeart/2005/8/layout/vList2"/>
    <dgm:cxn modelId="{F5C26A95-C3C5-5442-ACE2-2FDE7244D65E}" type="presParOf" srcId="{E2E63648-685A-5343-9847-6166A20C18E2}" destId="{13249C22-69DD-9746-B488-EEE5FCC4D271}" srcOrd="10" destOrd="0" presId="urn:microsoft.com/office/officeart/2005/8/layout/vList2"/>
    <dgm:cxn modelId="{FBB0C845-90A9-AD43-BE52-A85A09AC3C9F}" type="presParOf" srcId="{E2E63648-685A-5343-9847-6166A20C18E2}" destId="{81E20913-B658-A14B-8D3A-29AF220DA806}" srcOrd="11" destOrd="0" presId="urn:microsoft.com/office/officeart/2005/8/layout/vList2"/>
    <dgm:cxn modelId="{8056AE7C-3B15-8246-8DAA-51B676890E3F}" type="presParOf" srcId="{E2E63648-685A-5343-9847-6166A20C18E2}" destId="{DF453ECA-51ED-F94F-99A4-28352181DD9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C9F6CA-7102-414E-B0D5-B35AB895F7D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DE488F-B11C-4CC6-B552-3F2174D5C70B}">
      <dgm:prSet/>
      <dgm:spPr/>
      <dgm:t>
        <a:bodyPr/>
        <a:lstStyle/>
        <a:p>
          <a:r>
            <a:rPr lang="en-GB"/>
            <a:t>Based on your reflections- How well do you think you ‘treat others how you would want to be treated?’</a:t>
          </a:r>
          <a:endParaRPr lang="en-US"/>
        </a:p>
      </dgm:t>
    </dgm:pt>
    <dgm:pt modelId="{7B169E0B-E8B3-4DF8-8F3E-74DB36152876}" type="parTrans" cxnId="{ADA420F2-CDCA-4A5F-9928-BEC5FB287032}">
      <dgm:prSet/>
      <dgm:spPr/>
      <dgm:t>
        <a:bodyPr/>
        <a:lstStyle/>
        <a:p>
          <a:endParaRPr lang="en-US"/>
        </a:p>
      </dgm:t>
    </dgm:pt>
    <dgm:pt modelId="{9D57C50C-3611-421A-8599-19CB00490AAC}" type="sibTrans" cxnId="{ADA420F2-CDCA-4A5F-9928-BEC5FB287032}">
      <dgm:prSet/>
      <dgm:spPr/>
      <dgm:t>
        <a:bodyPr/>
        <a:lstStyle/>
        <a:p>
          <a:endParaRPr lang="en-US"/>
        </a:p>
      </dgm:t>
    </dgm:pt>
    <dgm:pt modelId="{F826366D-ED48-4F38-A4CC-BB051839FE92}">
      <dgm:prSet/>
      <dgm:spPr/>
      <dgm:t>
        <a:bodyPr/>
        <a:lstStyle/>
        <a:p>
          <a:r>
            <a:rPr lang="en-GB"/>
            <a:t>Based on your reflections- How much of your anger stems from your desire to ‘control’ others or situations?</a:t>
          </a:r>
          <a:endParaRPr lang="en-US"/>
        </a:p>
      </dgm:t>
    </dgm:pt>
    <dgm:pt modelId="{DB56D71A-4A87-4C9A-BA0C-99FD2D4BEE1F}" type="parTrans" cxnId="{455E43DC-731E-431F-8C2E-647EEE1FF28E}">
      <dgm:prSet/>
      <dgm:spPr/>
      <dgm:t>
        <a:bodyPr/>
        <a:lstStyle/>
        <a:p>
          <a:endParaRPr lang="en-US"/>
        </a:p>
      </dgm:t>
    </dgm:pt>
    <dgm:pt modelId="{3D59A80B-BE93-487D-8EF7-9351E6B5350C}" type="sibTrans" cxnId="{455E43DC-731E-431F-8C2E-647EEE1FF28E}">
      <dgm:prSet/>
      <dgm:spPr/>
      <dgm:t>
        <a:bodyPr/>
        <a:lstStyle/>
        <a:p>
          <a:endParaRPr lang="en-US"/>
        </a:p>
      </dgm:t>
    </dgm:pt>
    <dgm:pt modelId="{97DE1ECC-8712-4EF7-9FA2-07D049817566}">
      <dgm:prSet/>
      <dgm:spPr/>
      <dgm:t>
        <a:bodyPr/>
        <a:lstStyle/>
        <a:p>
          <a:r>
            <a:rPr lang="en-GB"/>
            <a:t>How much of your anger stems from the need to be ‘right?’ and win an argument?</a:t>
          </a:r>
          <a:endParaRPr lang="en-US"/>
        </a:p>
      </dgm:t>
    </dgm:pt>
    <dgm:pt modelId="{40548CF0-27F7-4219-8574-A9F7D3CC4E93}" type="parTrans" cxnId="{9E553DCA-9F12-4596-B682-A2A467C589F2}">
      <dgm:prSet/>
      <dgm:spPr/>
      <dgm:t>
        <a:bodyPr/>
        <a:lstStyle/>
        <a:p>
          <a:endParaRPr lang="en-US"/>
        </a:p>
      </dgm:t>
    </dgm:pt>
    <dgm:pt modelId="{55276190-7F55-438E-A5DB-EAB9D85140E1}" type="sibTrans" cxnId="{9E553DCA-9F12-4596-B682-A2A467C589F2}">
      <dgm:prSet/>
      <dgm:spPr/>
      <dgm:t>
        <a:bodyPr/>
        <a:lstStyle/>
        <a:p>
          <a:endParaRPr lang="en-US"/>
        </a:p>
      </dgm:t>
    </dgm:pt>
    <dgm:pt modelId="{0A5A582A-538C-5440-8ADE-5DAF13D187E1}" type="pres">
      <dgm:prSet presAssocID="{B7C9F6CA-7102-414E-B0D5-B35AB895F7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703E1E-DC89-5E41-8C82-5C46F96EE5BA}" type="pres">
      <dgm:prSet presAssocID="{0DDE488F-B11C-4CC6-B552-3F2174D5C70B}" presName="hierRoot1" presStyleCnt="0"/>
      <dgm:spPr/>
    </dgm:pt>
    <dgm:pt modelId="{54D17806-A86F-4A4C-A59B-42D4B2662B8F}" type="pres">
      <dgm:prSet presAssocID="{0DDE488F-B11C-4CC6-B552-3F2174D5C70B}" presName="composite" presStyleCnt="0"/>
      <dgm:spPr/>
    </dgm:pt>
    <dgm:pt modelId="{60521015-5F7E-4E46-A723-5215752E3E76}" type="pres">
      <dgm:prSet presAssocID="{0DDE488F-B11C-4CC6-B552-3F2174D5C70B}" presName="background" presStyleLbl="node0" presStyleIdx="0" presStyleCnt="3"/>
      <dgm:spPr/>
    </dgm:pt>
    <dgm:pt modelId="{98FD61F8-C081-C647-BCFF-93D1D42CD8BE}" type="pres">
      <dgm:prSet presAssocID="{0DDE488F-B11C-4CC6-B552-3F2174D5C70B}" presName="text" presStyleLbl="fgAcc0" presStyleIdx="0" presStyleCnt="3">
        <dgm:presLayoutVars>
          <dgm:chPref val="3"/>
        </dgm:presLayoutVars>
      </dgm:prSet>
      <dgm:spPr/>
    </dgm:pt>
    <dgm:pt modelId="{E947C213-D4FF-C242-A70A-AB37D0E8ED7B}" type="pres">
      <dgm:prSet presAssocID="{0DDE488F-B11C-4CC6-B552-3F2174D5C70B}" presName="hierChild2" presStyleCnt="0"/>
      <dgm:spPr/>
    </dgm:pt>
    <dgm:pt modelId="{E6ADBC1F-31AE-4C41-91A1-767F0A1FDBB9}" type="pres">
      <dgm:prSet presAssocID="{F826366D-ED48-4F38-A4CC-BB051839FE92}" presName="hierRoot1" presStyleCnt="0"/>
      <dgm:spPr/>
    </dgm:pt>
    <dgm:pt modelId="{09381D7A-8B60-DB4E-8AA7-1DBEFB95764E}" type="pres">
      <dgm:prSet presAssocID="{F826366D-ED48-4F38-A4CC-BB051839FE92}" presName="composite" presStyleCnt="0"/>
      <dgm:spPr/>
    </dgm:pt>
    <dgm:pt modelId="{56BA443C-A135-7C4C-8891-19E7EB4C9B44}" type="pres">
      <dgm:prSet presAssocID="{F826366D-ED48-4F38-A4CC-BB051839FE92}" presName="background" presStyleLbl="node0" presStyleIdx="1" presStyleCnt="3"/>
      <dgm:spPr/>
    </dgm:pt>
    <dgm:pt modelId="{B2776E03-D276-4343-B8E2-70164197C6C5}" type="pres">
      <dgm:prSet presAssocID="{F826366D-ED48-4F38-A4CC-BB051839FE92}" presName="text" presStyleLbl="fgAcc0" presStyleIdx="1" presStyleCnt="3">
        <dgm:presLayoutVars>
          <dgm:chPref val="3"/>
        </dgm:presLayoutVars>
      </dgm:prSet>
      <dgm:spPr/>
    </dgm:pt>
    <dgm:pt modelId="{B5F3D009-184A-7146-9F53-98259DA8EA64}" type="pres">
      <dgm:prSet presAssocID="{F826366D-ED48-4F38-A4CC-BB051839FE92}" presName="hierChild2" presStyleCnt="0"/>
      <dgm:spPr/>
    </dgm:pt>
    <dgm:pt modelId="{EC787E91-10FB-C84B-93E5-98022BFABDA7}" type="pres">
      <dgm:prSet presAssocID="{97DE1ECC-8712-4EF7-9FA2-07D049817566}" presName="hierRoot1" presStyleCnt="0"/>
      <dgm:spPr/>
    </dgm:pt>
    <dgm:pt modelId="{E75525DA-A6F2-0445-B18A-AEBA07F6897E}" type="pres">
      <dgm:prSet presAssocID="{97DE1ECC-8712-4EF7-9FA2-07D049817566}" presName="composite" presStyleCnt="0"/>
      <dgm:spPr/>
    </dgm:pt>
    <dgm:pt modelId="{C5376442-9F1B-6C44-B8D4-FF22C6F29990}" type="pres">
      <dgm:prSet presAssocID="{97DE1ECC-8712-4EF7-9FA2-07D049817566}" presName="background" presStyleLbl="node0" presStyleIdx="2" presStyleCnt="3"/>
      <dgm:spPr/>
    </dgm:pt>
    <dgm:pt modelId="{D1D41928-0D9E-EC47-AECB-B1D8BECA83B2}" type="pres">
      <dgm:prSet presAssocID="{97DE1ECC-8712-4EF7-9FA2-07D049817566}" presName="text" presStyleLbl="fgAcc0" presStyleIdx="2" presStyleCnt="3">
        <dgm:presLayoutVars>
          <dgm:chPref val="3"/>
        </dgm:presLayoutVars>
      </dgm:prSet>
      <dgm:spPr/>
    </dgm:pt>
    <dgm:pt modelId="{6CBB5442-13AF-9743-B31D-336C922393B3}" type="pres">
      <dgm:prSet presAssocID="{97DE1ECC-8712-4EF7-9FA2-07D049817566}" presName="hierChild2" presStyleCnt="0"/>
      <dgm:spPr/>
    </dgm:pt>
  </dgm:ptLst>
  <dgm:cxnLst>
    <dgm:cxn modelId="{AAC2C733-1170-4945-863A-141AA983C46C}" type="presOf" srcId="{97DE1ECC-8712-4EF7-9FA2-07D049817566}" destId="{D1D41928-0D9E-EC47-AECB-B1D8BECA83B2}" srcOrd="0" destOrd="0" presId="urn:microsoft.com/office/officeart/2005/8/layout/hierarchy1"/>
    <dgm:cxn modelId="{85AC8762-605D-0142-8467-02AEE6CB46E9}" type="presOf" srcId="{0DDE488F-B11C-4CC6-B552-3F2174D5C70B}" destId="{98FD61F8-C081-C647-BCFF-93D1D42CD8BE}" srcOrd="0" destOrd="0" presId="urn:microsoft.com/office/officeart/2005/8/layout/hierarchy1"/>
    <dgm:cxn modelId="{587357B4-905B-A14E-8220-B5AF4DA6A5E8}" type="presOf" srcId="{F826366D-ED48-4F38-A4CC-BB051839FE92}" destId="{B2776E03-D276-4343-B8E2-70164197C6C5}" srcOrd="0" destOrd="0" presId="urn:microsoft.com/office/officeart/2005/8/layout/hierarchy1"/>
    <dgm:cxn modelId="{9E553DCA-9F12-4596-B682-A2A467C589F2}" srcId="{B7C9F6CA-7102-414E-B0D5-B35AB895F7DB}" destId="{97DE1ECC-8712-4EF7-9FA2-07D049817566}" srcOrd="2" destOrd="0" parTransId="{40548CF0-27F7-4219-8574-A9F7D3CC4E93}" sibTransId="{55276190-7F55-438E-A5DB-EAB9D85140E1}"/>
    <dgm:cxn modelId="{455E43DC-731E-431F-8C2E-647EEE1FF28E}" srcId="{B7C9F6CA-7102-414E-B0D5-B35AB895F7DB}" destId="{F826366D-ED48-4F38-A4CC-BB051839FE92}" srcOrd="1" destOrd="0" parTransId="{DB56D71A-4A87-4C9A-BA0C-99FD2D4BEE1F}" sibTransId="{3D59A80B-BE93-487D-8EF7-9351E6B5350C}"/>
    <dgm:cxn modelId="{D78E01EE-344D-3D40-ABA1-0002D25B2863}" type="presOf" srcId="{B7C9F6CA-7102-414E-B0D5-B35AB895F7DB}" destId="{0A5A582A-538C-5440-8ADE-5DAF13D187E1}" srcOrd="0" destOrd="0" presId="urn:microsoft.com/office/officeart/2005/8/layout/hierarchy1"/>
    <dgm:cxn modelId="{ADA420F2-CDCA-4A5F-9928-BEC5FB287032}" srcId="{B7C9F6CA-7102-414E-B0D5-B35AB895F7DB}" destId="{0DDE488F-B11C-4CC6-B552-3F2174D5C70B}" srcOrd="0" destOrd="0" parTransId="{7B169E0B-E8B3-4DF8-8F3E-74DB36152876}" sibTransId="{9D57C50C-3611-421A-8599-19CB00490AAC}"/>
    <dgm:cxn modelId="{C6B35FED-9B51-E048-BB57-7CCDBE08694D}" type="presParOf" srcId="{0A5A582A-538C-5440-8ADE-5DAF13D187E1}" destId="{0D703E1E-DC89-5E41-8C82-5C46F96EE5BA}" srcOrd="0" destOrd="0" presId="urn:microsoft.com/office/officeart/2005/8/layout/hierarchy1"/>
    <dgm:cxn modelId="{A9CADE23-5F01-1244-A719-1754AD50A957}" type="presParOf" srcId="{0D703E1E-DC89-5E41-8C82-5C46F96EE5BA}" destId="{54D17806-A86F-4A4C-A59B-42D4B2662B8F}" srcOrd="0" destOrd="0" presId="urn:microsoft.com/office/officeart/2005/8/layout/hierarchy1"/>
    <dgm:cxn modelId="{66EEE79C-1C18-2E45-A2FA-40A34CB87140}" type="presParOf" srcId="{54D17806-A86F-4A4C-A59B-42D4B2662B8F}" destId="{60521015-5F7E-4E46-A723-5215752E3E76}" srcOrd="0" destOrd="0" presId="urn:microsoft.com/office/officeart/2005/8/layout/hierarchy1"/>
    <dgm:cxn modelId="{32FB4D03-EE00-3348-B08D-83DA37C8829E}" type="presParOf" srcId="{54D17806-A86F-4A4C-A59B-42D4B2662B8F}" destId="{98FD61F8-C081-C647-BCFF-93D1D42CD8BE}" srcOrd="1" destOrd="0" presId="urn:microsoft.com/office/officeart/2005/8/layout/hierarchy1"/>
    <dgm:cxn modelId="{1B429132-53D3-3A46-8281-A4D25A0A5776}" type="presParOf" srcId="{0D703E1E-DC89-5E41-8C82-5C46F96EE5BA}" destId="{E947C213-D4FF-C242-A70A-AB37D0E8ED7B}" srcOrd="1" destOrd="0" presId="urn:microsoft.com/office/officeart/2005/8/layout/hierarchy1"/>
    <dgm:cxn modelId="{F7F6914A-ECD6-9B43-B5EB-B2E467144E4C}" type="presParOf" srcId="{0A5A582A-538C-5440-8ADE-5DAF13D187E1}" destId="{E6ADBC1F-31AE-4C41-91A1-767F0A1FDBB9}" srcOrd="1" destOrd="0" presId="urn:microsoft.com/office/officeart/2005/8/layout/hierarchy1"/>
    <dgm:cxn modelId="{9EB18ED7-3397-5549-9CBC-42D81AD9ACD6}" type="presParOf" srcId="{E6ADBC1F-31AE-4C41-91A1-767F0A1FDBB9}" destId="{09381D7A-8B60-DB4E-8AA7-1DBEFB95764E}" srcOrd="0" destOrd="0" presId="urn:microsoft.com/office/officeart/2005/8/layout/hierarchy1"/>
    <dgm:cxn modelId="{8945F635-8DEC-4F48-8631-8AAF9FD228C9}" type="presParOf" srcId="{09381D7A-8B60-DB4E-8AA7-1DBEFB95764E}" destId="{56BA443C-A135-7C4C-8891-19E7EB4C9B44}" srcOrd="0" destOrd="0" presId="urn:microsoft.com/office/officeart/2005/8/layout/hierarchy1"/>
    <dgm:cxn modelId="{5B6BFB04-E426-314E-9014-6CF9F0B32664}" type="presParOf" srcId="{09381D7A-8B60-DB4E-8AA7-1DBEFB95764E}" destId="{B2776E03-D276-4343-B8E2-70164197C6C5}" srcOrd="1" destOrd="0" presId="urn:microsoft.com/office/officeart/2005/8/layout/hierarchy1"/>
    <dgm:cxn modelId="{F02C0A95-77AB-914E-8577-475E3986C842}" type="presParOf" srcId="{E6ADBC1F-31AE-4C41-91A1-767F0A1FDBB9}" destId="{B5F3D009-184A-7146-9F53-98259DA8EA64}" srcOrd="1" destOrd="0" presId="urn:microsoft.com/office/officeart/2005/8/layout/hierarchy1"/>
    <dgm:cxn modelId="{0C30D065-F29A-DA47-A83B-F3FA259823B2}" type="presParOf" srcId="{0A5A582A-538C-5440-8ADE-5DAF13D187E1}" destId="{EC787E91-10FB-C84B-93E5-98022BFABDA7}" srcOrd="2" destOrd="0" presId="urn:microsoft.com/office/officeart/2005/8/layout/hierarchy1"/>
    <dgm:cxn modelId="{50523E20-A211-4E4C-84BC-FB84FF617E3F}" type="presParOf" srcId="{EC787E91-10FB-C84B-93E5-98022BFABDA7}" destId="{E75525DA-A6F2-0445-B18A-AEBA07F6897E}" srcOrd="0" destOrd="0" presId="urn:microsoft.com/office/officeart/2005/8/layout/hierarchy1"/>
    <dgm:cxn modelId="{CA0A4E8A-D73A-D749-9319-E0E2215E5359}" type="presParOf" srcId="{E75525DA-A6F2-0445-B18A-AEBA07F6897E}" destId="{C5376442-9F1B-6C44-B8D4-FF22C6F29990}" srcOrd="0" destOrd="0" presId="urn:microsoft.com/office/officeart/2005/8/layout/hierarchy1"/>
    <dgm:cxn modelId="{E7764BB6-F83E-964D-9D52-5EA918AEA06B}" type="presParOf" srcId="{E75525DA-A6F2-0445-B18A-AEBA07F6897E}" destId="{D1D41928-0D9E-EC47-AECB-B1D8BECA83B2}" srcOrd="1" destOrd="0" presId="urn:microsoft.com/office/officeart/2005/8/layout/hierarchy1"/>
    <dgm:cxn modelId="{66371C54-E76B-994A-B1FC-8BA348151E2D}" type="presParOf" srcId="{EC787E91-10FB-C84B-93E5-98022BFABDA7}" destId="{6CBB5442-13AF-9743-B31D-336C922393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C310F-899D-4F88-BA7C-829682F93B33}">
      <dsp:nvSpPr>
        <dsp:cNvPr id="0" name=""/>
        <dsp:cNvSpPr/>
      </dsp:nvSpPr>
      <dsp:spPr>
        <a:xfrm>
          <a:off x="0" y="899622"/>
          <a:ext cx="6900512" cy="166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FF632-F432-41CB-A7CF-50B95CFDAAF6}">
      <dsp:nvSpPr>
        <dsp:cNvPr id="0" name=""/>
        <dsp:cNvSpPr/>
      </dsp:nvSpPr>
      <dsp:spPr>
        <a:xfrm>
          <a:off x="502404" y="1273312"/>
          <a:ext cx="913463" cy="9134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17A62-237E-4D5F-A53D-E6019BF1BDE2}">
      <dsp:nvSpPr>
        <dsp:cNvPr id="0" name=""/>
        <dsp:cNvSpPr/>
      </dsp:nvSpPr>
      <dsp:spPr>
        <a:xfrm>
          <a:off x="1918272" y="899622"/>
          <a:ext cx="4982239" cy="1660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72" tIns="175772" rIns="175772" bIns="17577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How does your anger affect your reaction to others in general?</a:t>
          </a:r>
          <a:endParaRPr lang="en-US" sz="2500" kern="1200"/>
        </a:p>
      </dsp:txBody>
      <dsp:txXfrm>
        <a:off x="1918272" y="899622"/>
        <a:ext cx="4982239" cy="1660842"/>
      </dsp:txXfrm>
    </dsp:sp>
    <dsp:sp modelId="{65914CDD-BF03-4540-8701-E3827B31E78E}">
      <dsp:nvSpPr>
        <dsp:cNvPr id="0" name=""/>
        <dsp:cNvSpPr/>
      </dsp:nvSpPr>
      <dsp:spPr>
        <a:xfrm>
          <a:off x="0" y="2975675"/>
          <a:ext cx="6900512" cy="166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2F656-B457-4155-9879-15306725B726}">
      <dsp:nvSpPr>
        <dsp:cNvPr id="0" name=""/>
        <dsp:cNvSpPr/>
      </dsp:nvSpPr>
      <dsp:spPr>
        <a:xfrm>
          <a:off x="502404" y="3349365"/>
          <a:ext cx="913463" cy="9134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D5598-5193-4420-88AE-A76CAD706E0A}">
      <dsp:nvSpPr>
        <dsp:cNvPr id="0" name=""/>
        <dsp:cNvSpPr/>
      </dsp:nvSpPr>
      <dsp:spPr>
        <a:xfrm>
          <a:off x="1918272" y="2975675"/>
          <a:ext cx="4982239" cy="1660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72" tIns="175772" rIns="175772" bIns="17577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How do you think it makes them feel and why?</a:t>
          </a:r>
          <a:endParaRPr lang="en-US" sz="2500" kern="1200"/>
        </a:p>
      </dsp:txBody>
      <dsp:txXfrm>
        <a:off x="1918272" y="2975675"/>
        <a:ext cx="4982239" cy="16608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F6581-76B0-5845-AEC4-6C48D671608E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DB786-275E-224C-B01A-EA0B85ED6F35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/>
            <a:t>What emotions do you feel when someone gets angry with you?</a:t>
          </a:r>
          <a:endParaRPr lang="en-US" sz="4100" kern="1200"/>
        </a:p>
      </dsp:txBody>
      <dsp:txXfrm>
        <a:off x="607995" y="588328"/>
        <a:ext cx="4503113" cy="2795976"/>
      </dsp:txXfrm>
    </dsp:sp>
    <dsp:sp modelId="{1A2637D2-5B62-C043-A286-92780C1EB564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775BA-3E5A-6B49-AF57-93FD11B04759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/>
            <a:t>Can you think of any times when someone misunderstood your intentions and got angry with you? How did this make you feel?</a:t>
          </a:r>
          <a:endParaRPr lang="en-US" sz="4100" kern="1200"/>
        </a:p>
      </dsp:txBody>
      <dsp:txXfrm>
        <a:off x="6324436" y="588328"/>
        <a:ext cx="4503113" cy="2795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F16D8-F677-4737-A5D3-96EC033D6195}">
      <dsp:nvSpPr>
        <dsp:cNvPr id="0" name=""/>
        <dsp:cNvSpPr/>
      </dsp:nvSpPr>
      <dsp:spPr>
        <a:xfrm>
          <a:off x="558493" y="431573"/>
          <a:ext cx="1445542" cy="14455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F76B3-6B5B-40BE-92F0-C0E8C5556D46}">
      <dsp:nvSpPr>
        <dsp:cNvPr id="0" name=""/>
        <dsp:cNvSpPr/>
      </dsp:nvSpPr>
      <dsp:spPr>
        <a:xfrm>
          <a:off x="866559" y="739639"/>
          <a:ext cx="829409" cy="8294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ED5C9-D3C1-4889-BBBA-4F223AD4647E}">
      <dsp:nvSpPr>
        <dsp:cNvPr id="0" name=""/>
        <dsp:cNvSpPr/>
      </dsp:nvSpPr>
      <dsp:spPr>
        <a:xfrm>
          <a:off x="96393" y="2327366"/>
          <a:ext cx="236974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/>
            <a:t>Can you think of any events for which you feel no remorse about your anger?</a:t>
          </a:r>
          <a:endParaRPr lang="en-US" sz="1700" kern="1200"/>
        </a:p>
      </dsp:txBody>
      <dsp:txXfrm>
        <a:off x="96393" y="2327366"/>
        <a:ext cx="2369741" cy="720000"/>
      </dsp:txXfrm>
    </dsp:sp>
    <dsp:sp modelId="{4EF55B3C-F29C-4E11-92DC-F2BB49F2936B}">
      <dsp:nvSpPr>
        <dsp:cNvPr id="0" name=""/>
        <dsp:cNvSpPr/>
      </dsp:nvSpPr>
      <dsp:spPr>
        <a:xfrm>
          <a:off x="3342939" y="431573"/>
          <a:ext cx="1445542" cy="14455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4CDAD-AC6F-48AF-B2FB-282AF14E9085}">
      <dsp:nvSpPr>
        <dsp:cNvPr id="0" name=""/>
        <dsp:cNvSpPr/>
      </dsp:nvSpPr>
      <dsp:spPr>
        <a:xfrm>
          <a:off x="3651006" y="739639"/>
          <a:ext cx="829409" cy="8294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EFF84-1464-4822-A55A-1927EE2CB8B4}">
      <dsp:nvSpPr>
        <dsp:cNvPr id="0" name=""/>
        <dsp:cNvSpPr/>
      </dsp:nvSpPr>
      <dsp:spPr>
        <a:xfrm>
          <a:off x="2880840" y="2327366"/>
          <a:ext cx="236974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/>
            <a:t>Do you feel you must always be ‘right?’- If so how do you think this makes the other person feel? </a:t>
          </a:r>
          <a:endParaRPr lang="en-US" sz="1700" kern="1200"/>
        </a:p>
      </dsp:txBody>
      <dsp:txXfrm>
        <a:off x="2880840" y="2327366"/>
        <a:ext cx="2369741" cy="720000"/>
      </dsp:txXfrm>
    </dsp:sp>
    <dsp:sp modelId="{ABAB9BF1-FB26-4277-B566-FA0BF0320C1A}">
      <dsp:nvSpPr>
        <dsp:cNvPr id="0" name=""/>
        <dsp:cNvSpPr/>
      </dsp:nvSpPr>
      <dsp:spPr>
        <a:xfrm>
          <a:off x="6127386" y="431573"/>
          <a:ext cx="1445542" cy="14455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A276B-4149-4510-9D73-CDF0B647114C}">
      <dsp:nvSpPr>
        <dsp:cNvPr id="0" name=""/>
        <dsp:cNvSpPr/>
      </dsp:nvSpPr>
      <dsp:spPr>
        <a:xfrm>
          <a:off x="6435452" y="739639"/>
          <a:ext cx="829409" cy="8294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A7B38-E722-424C-847A-AF967C67E33F}">
      <dsp:nvSpPr>
        <dsp:cNvPr id="0" name=""/>
        <dsp:cNvSpPr/>
      </dsp:nvSpPr>
      <dsp:spPr>
        <a:xfrm>
          <a:off x="5665286" y="2327366"/>
          <a:ext cx="236974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/>
            <a:t>Can you think of any situations where you felt you were being ‘judged’ by others?- How did this make you feel?</a:t>
          </a:r>
          <a:endParaRPr lang="en-US" sz="1700" kern="1200"/>
        </a:p>
      </dsp:txBody>
      <dsp:txXfrm>
        <a:off x="5665286" y="2327366"/>
        <a:ext cx="2369741" cy="720000"/>
      </dsp:txXfrm>
    </dsp:sp>
    <dsp:sp modelId="{AE05EDA3-22F6-42C2-96D2-D4B88C546C91}">
      <dsp:nvSpPr>
        <dsp:cNvPr id="0" name=""/>
        <dsp:cNvSpPr/>
      </dsp:nvSpPr>
      <dsp:spPr>
        <a:xfrm>
          <a:off x="8911833" y="431573"/>
          <a:ext cx="1445542" cy="144554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971AA-9CDA-40BB-B8CC-E0EF0D8E9F31}">
      <dsp:nvSpPr>
        <dsp:cNvPr id="0" name=""/>
        <dsp:cNvSpPr/>
      </dsp:nvSpPr>
      <dsp:spPr>
        <a:xfrm>
          <a:off x="9219899" y="739639"/>
          <a:ext cx="829409" cy="8294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A0710-E823-4B8D-B88E-08C128947A41}">
      <dsp:nvSpPr>
        <dsp:cNvPr id="0" name=""/>
        <dsp:cNvSpPr/>
      </dsp:nvSpPr>
      <dsp:spPr>
        <a:xfrm>
          <a:off x="8449733" y="2327366"/>
          <a:ext cx="236974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Would you say that you are Judgemental?</a:t>
          </a:r>
          <a:endParaRPr lang="en-US" sz="1700" kern="1200" dirty="0"/>
        </a:p>
      </dsp:txBody>
      <dsp:txXfrm>
        <a:off x="8449733" y="2327366"/>
        <a:ext cx="2369741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16363-B3E9-0C4D-9CEC-E86F4498B2D1}">
      <dsp:nvSpPr>
        <dsp:cNvPr id="0" name=""/>
        <dsp:cNvSpPr/>
      </dsp:nvSpPr>
      <dsp:spPr>
        <a:xfrm>
          <a:off x="0" y="204892"/>
          <a:ext cx="6900512" cy="9354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Do you like to be in ‘control’ of the behaviour of others?</a:t>
          </a:r>
          <a:endParaRPr lang="en-US" sz="3900" kern="1200"/>
        </a:p>
      </dsp:txBody>
      <dsp:txXfrm>
        <a:off x="45663" y="250555"/>
        <a:ext cx="6809186" cy="844089"/>
      </dsp:txXfrm>
    </dsp:sp>
    <dsp:sp modelId="{99D28FB5-E0FF-5F4E-8919-D94230888F08}">
      <dsp:nvSpPr>
        <dsp:cNvPr id="0" name=""/>
        <dsp:cNvSpPr/>
      </dsp:nvSpPr>
      <dsp:spPr>
        <a:xfrm>
          <a:off x="0" y="1252628"/>
          <a:ext cx="6900512" cy="935415"/>
        </a:xfrm>
        <a:prstGeom prst="roundRect">
          <a:avLst/>
        </a:prstGeom>
        <a:solidFill>
          <a:schemeClr val="accent2">
            <a:hueOff val="-372468"/>
            <a:satOff val="-531"/>
            <a:lumOff val="2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Do you like to be in control of situations?</a:t>
          </a:r>
          <a:endParaRPr lang="en-US" sz="3900" kern="1200"/>
        </a:p>
      </dsp:txBody>
      <dsp:txXfrm>
        <a:off x="45663" y="1298291"/>
        <a:ext cx="6809186" cy="844089"/>
      </dsp:txXfrm>
    </dsp:sp>
    <dsp:sp modelId="{8C7F52F3-138A-1641-80BD-9B1542856DA5}">
      <dsp:nvSpPr>
        <dsp:cNvPr id="0" name=""/>
        <dsp:cNvSpPr/>
      </dsp:nvSpPr>
      <dsp:spPr>
        <a:xfrm>
          <a:off x="0" y="2300363"/>
          <a:ext cx="6900512" cy="935415"/>
        </a:xfrm>
        <a:prstGeom prst="roundRect">
          <a:avLst/>
        </a:prstGeom>
        <a:solidFill>
          <a:schemeClr val="accent2">
            <a:hueOff val="-744936"/>
            <a:satOff val="-1063"/>
            <a:lumOff val="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Are you in ‘control’ of your past? Your future? </a:t>
          </a:r>
          <a:endParaRPr lang="en-US" sz="3900" kern="1200"/>
        </a:p>
      </dsp:txBody>
      <dsp:txXfrm>
        <a:off x="45663" y="2346026"/>
        <a:ext cx="6809186" cy="844089"/>
      </dsp:txXfrm>
    </dsp:sp>
    <dsp:sp modelId="{5EDDEB2E-0640-AD4B-A601-A1B22CFACCCB}">
      <dsp:nvSpPr>
        <dsp:cNvPr id="0" name=""/>
        <dsp:cNvSpPr/>
      </dsp:nvSpPr>
      <dsp:spPr>
        <a:xfrm>
          <a:off x="0" y="3348098"/>
          <a:ext cx="6900512" cy="935415"/>
        </a:xfrm>
        <a:prstGeom prst="roundRect">
          <a:avLst/>
        </a:prstGeom>
        <a:solidFill>
          <a:schemeClr val="accent2">
            <a:hueOff val="-1117403"/>
            <a:satOff val="-1594"/>
            <a:lumOff val="7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Are you in control of your present? How?</a:t>
          </a:r>
          <a:endParaRPr lang="en-US" sz="3900" kern="1200"/>
        </a:p>
      </dsp:txBody>
      <dsp:txXfrm>
        <a:off x="45663" y="3393761"/>
        <a:ext cx="6809186" cy="844089"/>
      </dsp:txXfrm>
    </dsp:sp>
    <dsp:sp modelId="{3C556B4A-601D-B84C-AACA-A343CC4449CE}">
      <dsp:nvSpPr>
        <dsp:cNvPr id="0" name=""/>
        <dsp:cNvSpPr/>
      </dsp:nvSpPr>
      <dsp:spPr>
        <a:xfrm>
          <a:off x="0" y="4395833"/>
          <a:ext cx="6900512" cy="935415"/>
        </a:xfrm>
        <a:prstGeom prst="roundRect">
          <a:avLst/>
        </a:prstGeom>
        <a:solidFill>
          <a:schemeClr val="accent2">
            <a:hueOff val="-1489871"/>
            <a:satOff val="-2125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Are you control of your ‘anger?’</a:t>
          </a:r>
          <a:endParaRPr lang="en-US" sz="3900" kern="1200"/>
        </a:p>
      </dsp:txBody>
      <dsp:txXfrm>
        <a:off x="45663" y="4441496"/>
        <a:ext cx="6809186" cy="8440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5AEAF-4999-2B43-809D-E49B394C0082}">
      <dsp:nvSpPr>
        <dsp:cNvPr id="0" name=""/>
        <dsp:cNvSpPr/>
      </dsp:nvSpPr>
      <dsp:spPr>
        <a:xfrm>
          <a:off x="0" y="83032"/>
          <a:ext cx="6900512" cy="6955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How often do others get angry with you?</a:t>
          </a:r>
          <a:endParaRPr lang="en-US" sz="2900" kern="1200"/>
        </a:p>
      </dsp:txBody>
      <dsp:txXfrm>
        <a:off x="33955" y="116987"/>
        <a:ext cx="6832602" cy="627655"/>
      </dsp:txXfrm>
    </dsp:sp>
    <dsp:sp modelId="{FF2E2058-E513-D148-B0C9-CEE5BD70474F}">
      <dsp:nvSpPr>
        <dsp:cNvPr id="0" name=""/>
        <dsp:cNvSpPr/>
      </dsp:nvSpPr>
      <dsp:spPr>
        <a:xfrm>
          <a:off x="0" y="862117"/>
          <a:ext cx="6900512" cy="695565"/>
        </a:xfrm>
        <a:prstGeom prst="roundRect">
          <a:avLst/>
        </a:prstGeom>
        <a:solidFill>
          <a:schemeClr val="accent5">
            <a:hueOff val="-244959"/>
            <a:satOff val="2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What makes them angry do you think?</a:t>
          </a:r>
          <a:endParaRPr lang="en-US" sz="2900" kern="1200"/>
        </a:p>
      </dsp:txBody>
      <dsp:txXfrm>
        <a:off x="33955" y="896072"/>
        <a:ext cx="6832602" cy="627655"/>
      </dsp:txXfrm>
    </dsp:sp>
    <dsp:sp modelId="{45C5DE7B-E33F-A942-9954-24431D8AF451}">
      <dsp:nvSpPr>
        <dsp:cNvPr id="0" name=""/>
        <dsp:cNvSpPr/>
      </dsp:nvSpPr>
      <dsp:spPr>
        <a:xfrm>
          <a:off x="0" y="1641202"/>
          <a:ext cx="6900512" cy="695565"/>
        </a:xfrm>
        <a:prstGeom prst="roundRect">
          <a:avLst/>
        </a:prstGeom>
        <a:solidFill>
          <a:schemeClr val="accent5">
            <a:hueOff val="-489918"/>
            <a:satOff val="5031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Do you feel misunderstood? </a:t>
          </a:r>
          <a:endParaRPr lang="en-US" sz="2900" kern="1200"/>
        </a:p>
      </dsp:txBody>
      <dsp:txXfrm>
        <a:off x="33955" y="1675157"/>
        <a:ext cx="6832602" cy="627655"/>
      </dsp:txXfrm>
    </dsp:sp>
    <dsp:sp modelId="{9129016F-AC2C-384D-B508-D36C10351011}">
      <dsp:nvSpPr>
        <dsp:cNvPr id="0" name=""/>
        <dsp:cNvSpPr/>
      </dsp:nvSpPr>
      <dsp:spPr>
        <a:xfrm>
          <a:off x="0" y="2420287"/>
          <a:ext cx="6900512" cy="695565"/>
        </a:xfrm>
        <a:prstGeom prst="roundRect">
          <a:avLst/>
        </a:prstGeom>
        <a:solidFill>
          <a:schemeClr val="accent5">
            <a:hueOff val="-734877"/>
            <a:satOff val="7546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Do you feel ‘not listened to?’</a:t>
          </a:r>
          <a:endParaRPr lang="en-US" sz="2900" kern="1200"/>
        </a:p>
      </dsp:txBody>
      <dsp:txXfrm>
        <a:off x="33955" y="2454242"/>
        <a:ext cx="6832602" cy="627655"/>
      </dsp:txXfrm>
    </dsp:sp>
    <dsp:sp modelId="{4E525697-6A35-AD4B-B168-E2BC325EA9CE}">
      <dsp:nvSpPr>
        <dsp:cNvPr id="0" name=""/>
        <dsp:cNvSpPr/>
      </dsp:nvSpPr>
      <dsp:spPr>
        <a:xfrm>
          <a:off x="0" y="3199373"/>
          <a:ext cx="6900512" cy="695565"/>
        </a:xfrm>
        <a:prstGeom prst="roundRect">
          <a:avLst/>
        </a:prstGeom>
        <a:solidFill>
          <a:schemeClr val="accent5">
            <a:hueOff val="-979837"/>
            <a:satOff val="10061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Do you feel others pass judgement without right?</a:t>
          </a:r>
          <a:endParaRPr lang="en-US" sz="2900" kern="1200"/>
        </a:p>
      </dsp:txBody>
      <dsp:txXfrm>
        <a:off x="33955" y="3233328"/>
        <a:ext cx="6832602" cy="627655"/>
      </dsp:txXfrm>
    </dsp:sp>
    <dsp:sp modelId="{13249C22-69DD-9746-B488-EEE5FCC4D271}">
      <dsp:nvSpPr>
        <dsp:cNvPr id="0" name=""/>
        <dsp:cNvSpPr/>
      </dsp:nvSpPr>
      <dsp:spPr>
        <a:xfrm>
          <a:off x="0" y="3978458"/>
          <a:ext cx="6900512" cy="695565"/>
        </a:xfrm>
        <a:prstGeom prst="roundRect">
          <a:avLst/>
        </a:prstGeom>
        <a:solidFill>
          <a:schemeClr val="accent5">
            <a:hueOff val="-1224796"/>
            <a:satOff val="12577"/>
            <a:lumOff val="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Do you feel others fail to ‘understand’ your circumstances?</a:t>
          </a:r>
          <a:endParaRPr lang="en-US" sz="2900" kern="1200"/>
        </a:p>
      </dsp:txBody>
      <dsp:txXfrm>
        <a:off x="33955" y="4012413"/>
        <a:ext cx="6832602" cy="627655"/>
      </dsp:txXfrm>
    </dsp:sp>
    <dsp:sp modelId="{DF453ECA-51ED-F94F-99A4-28352181DD98}">
      <dsp:nvSpPr>
        <dsp:cNvPr id="0" name=""/>
        <dsp:cNvSpPr/>
      </dsp:nvSpPr>
      <dsp:spPr>
        <a:xfrm>
          <a:off x="0" y="4757543"/>
          <a:ext cx="6900512" cy="695565"/>
        </a:xfrm>
        <a:prstGeom prst="roundRect">
          <a:avLst/>
        </a:prstGeom>
        <a:solidFill>
          <a:schemeClr val="accent5">
            <a:hueOff val="-1469755"/>
            <a:satOff val="15092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How do you feel when others ‘express’ their anger towards you?</a:t>
          </a:r>
          <a:endParaRPr lang="en-US" sz="2900" kern="1200"/>
        </a:p>
      </dsp:txBody>
      <dsp:txXfrm>
        <a:off x="33955" y="4791498"/>
        <a:ext cx="6832602" cy="6276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21015-5F7E-4E46-A723-5215752E3E76}">
      <dsp:nvSpPr>
        <dsp:cNvPr id="0" name=""/>
        <dsp:cNvSpPr/>
      </dsp:nvSpPr>
      <dsp:spPr>
        <a:xfrm>
          <a:off x="0" y="602684"/>
          <a:ext cx="3070088" cy="1949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D61F8-C081-C647-BCFF-93D1D42CD8BE}">
      <dsp:nvSpPr>
        <dsp:cNvPr id="0" name=""/>
        <dsp:cNvSpPr/>
      </dsp:nvSpPr>
      <dsp:spPr>
        <a:xfrm>
          <a:off x="341120" y="926749"/>
          <a:ext cx="3070088" cy="194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Based on your reflections- How well do you think you ‘treat others how you would want to be treated?’</a:t>
          </a:r>
          <a:endParaRPr lang="en-US" sz="2900" kern="1200"/>
        </a:p>
      </dsp:txBody>
      <dsp:txXfrm>
        <a:off x="398219" y="983848"/>
        <a:ext cx="2955890" cy="1835307"/>
      </dsp:txXfrm>
    </dsp:sp>
    <dsp:sp modelId="{56BA443C-A135-7C4C-8891-19E7EB4C9B44}">
      <dsp:nvSpPr>
        <dsp:cNvPr id="0" name=""/>
        <dsp:cNvSpPr/>
      </dsp:nvSpPr>
      <dsp:spPr>
        <a:xfrm>
          <a:off x="3752329" y="602684"/>
          <a:ext cx="3070088" cy="1949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76E03-D276-4343-B8E2-70164197C6C5}">
      <dsp:nvSpPr>
        <dsp:cNvPr id="0" name=""/>
        <dsp:cNvSpPr/>
      </dsp:nvSpPr>
      <dsp:spPr>
        <a:xfrm>
          <a:off x="4093450" y="926749"/>
          <a:ext cx="3070088" cy="194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Based on your reflections- How much of your anger stems from your desire to ‘control’ others or situations?</a:t>
          </a:r>
          <a:endParaRPr lang="en-US" sz="2900" kern="1200"/>
        </a:p>
      </dsp:txBody>
      <dsp:txXfrm>
        <a:off x="4150549" y="983848"/>
        <a:ext cx="2955890" cy="1835307"/>
      </dsp:txXfrm>
    </dsp:sp>
    <dsp:sp modelId="{C5376442-9F1B-6C44-B8D4-FF22C6F29990}">
      <dsp:nvSpPr>
        <dsp:cNvPr id="0" name=""/>
        <dsp:cNvSpPr/>
      </dsp:nvSpPr>
      <dsp:spPr>
        <a:xfrm>
          <a:off x="7504659" y="602684"/>
          <a:ext cx="3070088" cy="1949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41928-0D9E-EC47-AECB-B1D8BECA83B2}">
      <dsp:nvSpPr>
        <dsp:cNvPr id="0" name=""/>
        <dsp:cNvSpPr/>
      </dsp:nvSpPr>
      <dsp:spPr>
        <a:xfrm>
          <a:off x="7845780" y="926749"/>
          <a:ext cx="3070088" cy="194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How much of your anger stems from the need to be ‘right?’ and win an argument?</a:t>
          </a:r>
          <a:endParaRPr lang="en-US" sz="2900" kern="1200"/>
        </a:p>
      </dsp:txBody>
      <dsp:txXfrm>
        <a:off x="7902879" y="983848"/>
        <a:ext cx="2955890" cy="1835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8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0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6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2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5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7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95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7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0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4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829215-4F1C-45DF-B68B-E372C0EE7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A18AC2-5937-49D6-B353-34516CF3CC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7000"/>
          </a:blip>
          <a:srcRect t="29670" r="-1" b="-1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64D4509-EFC8-4812-861A-783863BFC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70902" y="1823454"/>
            <a:ext cx="5531319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63AF9D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15D1F1-ED06-EB4D-98D1-60683495B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296" y="2825496"/>
            <a:ext cx="3767328" cy="151790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Anger</a:t>
            </a:r>
            <a:endParaRPr lang="en-US" sz="5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F54FF-243C-1C40-9B21-437EA35CF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0336" y="4681728"/>
            <a:ext cx="3136392" cy="94183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GB" dirty="0"/>
              <a:t>(Consultation to be led by someone who has had anger management difficulties in the past- but has managed to ‘transform themselves.’)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242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2" name="Rectangle 16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F10CE-C8C3-1548-B53E-A2E0756F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base">
              <a:lnSpc>
                <a:spcPct val="90000"/>
              </a:lnSpc>
            </a:pPr>
            <a:r>
              <a:rPr lang="en-US" sz="2900"/>
              <a:t>How do the following emotions affect your anger levels:</a:t>
            </a:r>
            <a:br>
              <a:rPr lang="en-US" sz="2900"/>
            </a:br>
            <a:br>
              <a:rPr lang="en-US" sz="2900"/>
            </a:br>
            <a:r>
              <a:rPr lang="en-US" sz="2900"/>
              <a:t>Pride</a:t>
            </a:r>
            <a:br>
              <a:rPr lang="en-US" sz="2900"/>
            </a:br>
            <a:r>
              <a:rPr lang="en-US" sz="2900"/>
              <a:t>Envy</a:t>
            </a:r>
            <a:br>
              <a:rPr lang="en-US" sz="2900"/>
            </a:br>
            <a:r>
              <a:rPr lang="en-US" sz="2900"/>
              <a:t>Greed/ desire for wealth and power</a:t>
            </a:r>
            <a:br>
              <a:rPr lang="en-US" sz="2900"/>
            </a:br>
            <a:r>
              <a:rPr lang="en-US" sz="2900"/>
              <a:t>Lust</a:t>
            </a:r>
            <a:br>
              <a:rPr lang="en-US" sz="2900"/>
            </a:br>
            <a:r>
              <a:rPr lang="en-US" sz="2900"/>
              <a:t>Desire for Vengeance</a:t>
            </a:r>
            <a:br>
              <a:rPr lang="en-US" sz="2900"/>
            </a:br>
            <a:r>
              <a:rPr lang="en-US" sz="2900"/>
              <a:t>Hatred</a:t>
            </a:r>
            <a:br>
              <a:rPr lang="en-US" sz="2900"/>
            </a:br>
            <a:r>
              <a:rPr lang="en-US" sz="2900"/>
              <a:t>Selfishness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57150">
            <a:solidFill>
              <a:srgbClr val="63AF9D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BE5AF-75C9-754D-8809-0062EA788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8114" y="1232452"/>
            <a:ext cx="3200400" cy="38509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MY ANGER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8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5980C-6223-4743-964D-108FB270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6000" dirty="0"/>
              <a:t>‘Their’ anger towards me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4925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F77C13-A99F-4476-B4DF-FD436329FC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89226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27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5DD7-9EE8-694F-BD29-362AC936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’Their’ anger towards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2F6A1-F4CC-6943-86F7-5B2C04460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dirty="0"/>
              <a:t>Is there anyone in your life who you think is angry with you? </a:t>
            </a:r>
          </a:p>
          <a:p>
            <a:pPr fontAlgn="base"/>
            <a:r>
              <a:rPr lang="en-GB" dirty="0"/>
              <a:t>Why are they angry?</a:t>
            </a:r>
          </a:p>
          <a:p>
            <a:pPr fontAlgn="base"/>
            <a:r>
              <a:rPr lang="en-GB" dirty="0"/>
              <a:t>On reflection- have you said or done anything that upset them? If so- what emotions led you to this? Were you angry?</a:t>
            </a:r>
          </a:p>
          <a:p>
            <a:pPr fontAlgn="base"/>
            <a:r>
              <a:rPr lang="en-GB" dirty="0"/>
              <a:t>How has this affected your relationship?</a:t>
            </a:r>
          </a:p>
          <a:p>
            <a:pPr fontAlgn="base"/>
            <a:r>
              <a:rPr lang="en-GB" dirty="0"/>
              <a:t>What have you learnt from this?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46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63AF9D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8F4758-FAA2-554E-8670-A11E1CEC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What has helped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72CE6-A54D-BA46-996F-8CE08FA37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pPr fontAlgn="base"/>
            <a:r>
              <a:rPr lang="en-GB" dirty="0"/>
              <a:t>Have you ever turned to alcohol and intoxicants to help you with your anger management? Has it helped in the long run?</a:t>
            </a:r>
          </a:p>
          <a:p>
            <a:pPr marL="0" indent="0" fontAlgn="base">
              <a:buNone/>
            </a:pPr>
            <a:endParaRPr lang="en-GB" dirty="0"/>
          </a:p>
          <a:p>
            <a:pPr fontAlgn="base"/>
            <a:r>
              <a:rPr lang="en-GB" dirty="0"/>
              <a:t>Have you tried medication to control your anger? How has it helped?</a:t>
            </a:r>
          </a:p>
          <a:p>
            <a:pPr marL="0" indent="0" fontAlgn="base">
              <a:buNone/>
            </a:pPr>
            <a:endParaRPr lang="en-GB" dirty="0"/>
          </a:p>
          <a:p>
            <a:pPr fontAlgn="base"/>
            <a:r>
              <a:rPr lang="en-GB" dirty="0"/>
              <a:t>Have you had any ‘anger management therapy’ in the past? How has this helped?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38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4">
            <a:extLst>
              <a:ext uri="{FF2B5EF4-FFF2-40B4-BE49-F238E27FC236}">
                <a16:creationId xmlns:a16="http://schemas.microsoft.com/office/drawing/2014/main" id="{B72DE4C0-EE12-4CAC-98CF-A89349319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46">
            <a:extLst>
              <a:ext uri="{FF2B5EF4-FFF2-40B4-BE49-F238E27FC236}">
                <a16:creationId xmlns:a16="http://schemas.microsoft.com/office/drawing/2014/main" id="{029CF03F-5E6E-4B23-89A5-81548BA4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63A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E386F6-98BF-704F-ACFB-E1E556459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/>
              <a:t>What has helped me?</a:t>
            </a: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5A1E80-7A33-4642-8B62-FB9B15551A66}"/>
              </a:ext>
            </a:extLst>
          </p:cNvPr>
          <p:cNvSpPr/>
          <p:nvPr/>
        </p:nvSpPr>
        <p:spPr>
          <a:xfrm>
            <a:off x="4654296" y="2706624"/>
            <a:ext cx="6894576" cy="3483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How does my love empathy for others influence my anger levels?</a:t>
            </a:r>
          </a:p>
          <a:p>
            <a:pPr fontAlgn="base">
              <a:lnSpc>
                <a:spcPct val="110000"/>
              </a:lnSpc>
            </a:pPr>
            <a:endParaRPr lang="en-US" sz="2400" dirty="0"/>
          </a:p>
          <a:p>
            <a:pPr indent="-228600" fontAlgn="base">
              <a:lnSpc>
                <a:spcPct val="11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does my ability to forgive and pardon others affect my anger levels?</a:t>
            </a:r>
          </a:p>
          <a:p>
            <a:pPr fontAlgn="base">
              <a:lnSpc>
                <a:spcPct val="110000"/>
              </a:lnSpc>
              <a:spcBef>
                <a:spcPts val="640"/>
              </a:spcBef>
            </a:pPr>
            <a:endParaRPr lang="en-US" sz="2400" dirty="0"/>
          </a:p>
          <a:p>
            <a:pPr indent="-228600" fontAlgn="base">
              <a:lnSpc>
                <a:spcPct val="11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does my ability to ‘respect’ the right of others affect my anger levels?</a:t>
            </a:r>
          </a:p>
          <a:p>
            <a:pPr fontAlgn="base">
              <a:lnSpc>
                <a:spcPct val="110000"/>
              </a:lnSpc>
              <a:spcBef>
                <a:spcPts val="640"/>
              </a:spcBef>
            </a:pPr>
            <a:endParaRPr lang="en-US" sz="2400" dirty="0"/>
          </a:p>
          <a:p>
            <a:pPr indent="-228600" fontAlgn="base">
              <a:lnSpc>
                <a:spcPct val="11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does my humility help me with my anger levels?</a:t>
            </a:r>
          </a:p>
        </p:txBody>
      </p:sp>
      <p:pic>
        <p:nvPicPr>
          <p:cNvPr id="30" name="Picture 16" descr="Calendar&#10;&#10;Description automatically generated">
            <a:extLst>
              <a:ext uri="{FF2B5EF4-FFF2-40B4-BE49-F238E27FC236}">
                <a16:creationId xmlns:a16="http://schemas.microsoft.com/office/drawing/2014/main" id="{C843C513-99B0-4765-8118-FEADA86B77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73" r="30272" b="-1"/>
          <a:stretch/>
        </p:blipFill>
        <p:spPr>
          <a:xfrm>
            <a:off x="20" y="10"/>
            <a:ext cx="4053550" cy="6857989"/>
          </a:xfrm>
          <a:custGeom>
            <a:avLst/>
            <a:gdLst/>
            <a:ahLst/>
            <a:cxnLst/>
            <a:rect l="l" t="t" r="r" b="b"/>
            <a:pathLst>
              <a:path w="4053570" h="6857999">
                <a:moveTo>
                  <a:pt x="0" y="0"/>
                </a:moveTo>
                <a:lnTo>
                  <a:pt x="4022851" y="0"/>
                </a:lnTo>
                <a:lnTo>
                  <a:pt x="4023684" y="7069"/>
                </a:lnTo>
                <a:cubicBezTo>
                  <a:pt x="4038634" y="90834"/>
                  <a:pt x="4036100" y="175741"/>
                  <a:pt x="4040154" y="260014"/>
                </a:cubicBezTo>
                <a:cubicBezTo>
                  <a:pt x="4044969" y="363071"/>
                  <a:pt x="4038888" y="466508"/>
                  <a:pt x="4036607" y="569818"/>
                </a:cubicBezTo>
                <a:cubicBezTo>
                  <a:pt x="4034833" y="657771"/>
                  <a:pt x="4026091" y="745598"/>
                  <a:pt x="4028752" y="833678"/>
                </a:cubicBezTo>
                <a:cubicBezTo>
                  <a:pt x="4028942" y="836724"/>
                  <a:pt x="4028942" y="839770"/>
                  <a:pt x="4028752" y="842816"/>
                </a:cubicBezTo>
                <a:cubicBezTo>
                  <a:pt x="4020643" y="939653"/>
                  <a:pt x="4020643" y="1036998"/>
                  <a:pt x="4028752" y="1133836"/>
                </a:cubicBezTo>
                <a:cubicBezTo>
                  <a:pt x="4031324" y="1174144"/>
                  <a:pt x="4030602" y="1214593"/>
                  <a:pt x="4026598" y="1254787"/>
                </a:cubicBezTo>
                <a:cubicBezTo>
                  <a:pt x="4022797" y="1305935"/>
                  <a:pt x="4010634" y="1357844"/>
                  <a:pt x="4019376" y="1408610"/>
                </a:cubicBezTo>
                <a:cubicBezTo>
                  <a:pt x="4025065" y="1450430"/>
                  <a:pt x="4028194" y="1492566"/>
                  <a:pt x="4028752" y="1534766"/>
                </a:cubicBezTo>
                <a:cubicBezTo>
                  <a:pt x="4033186" y="1629192"/>
                  <a:pt x="4029005" y="1724125"/>
                  <a:pt x="4027358" y="1818805"/>
                </a:cubicBezTo>
                <a:cubicBezTo>
                  <a:pt x="4025584" y="1929096"/>
                  <a:pt x="4028372" y="2039387"/>
                  <a:pt x="4019503" y="2149804"/>
                </a:cubicBezTo>
                <a:cubicBezTo>
                  <a:pt x="4014625" y="2239001"/>
                  <a:pt x="4014625" y="2328401"/>
                  <a:pt x="4019503" y="2417598"/>
                </a:cubicBezTo>
                <a:cubicBezTo>
                  <a:pt x="4021910" y="2499333"/>
                  <a:pt x="4034200" y="2580306"/>
                  <a:pt x="4032173" y="2662929"/>
                </a:cubicBezTo>
                <a:cubicBezTo>
                  <a:pt x="4029765" y="2759258"/>
                  <a:pt x="4018363" y="2855334"/>
                  <a:pt x="4021910" y="2951918"/>
                </a:cubicBezTo>
                <a:cubicBezTo>
                  <a:pt x="4023557" y="2997989"/>
                  <a:pt x="4023684" y="3044060"/>
                  <a:pt x="4024571" y="3090130"/>
                </a:cubicBezTo>
                <a:cubicBezTo>
                  <a:pt x="4025711" y="3145593"/>
                  <a:pt x="4035720" y="3200928"/>
                  <a:pt x="4030145" y="3256264"/>
                </a:cubicBezTo>
                <a:cubicBezTo>
                  <a:pt x="4020897" y="3348533"/>
                  <a:pt x="3996951" y="3439278"/>
                  <a:pt x="4011901" y="3533831"/>
                </a:cubicBezTo>
                <a:cubicBezTo>
                  <a:pt x="4020136" y="3585867"/>
                  <a:pt x="4029385" y="3638030"/>
                  <a:pt x="4034200" y="3690573"/>
                </a:cubicBezTo>
                <a:cubicBezTo>
                  <a:pt x="4038381" y="3737532"/>
                  <a:pt x="4048896" y="3785253"/>
                  <a:pt x="4040914" y="3831958"/>
                </a:cubicBezTo>
                <a:cubicBezTo>
                  <a:pt x="4034073" y="3871937"/>
                  <a:pt x="4037620" y="3911916"/>
                  <a:pt x="4032299" y="3951895"/>
                </a:cubicBezTo>
                <a:cubicBezTo>
                  <a:pt x="4025331" y="4004311"/>
                  <a:pt x="4021657" y="4057616"/>
                  <a:pt x="4016336" y="4110414"/>
                </a:cubicBezTo>
                <a:cubicBezTo>
                  <a:pt x="4011648" y="4158261"/>
                  <a:pt x="4007974" y="4205982"/>
                  <a:pt x="4020643" y="4250911"/>
                </a:cubicBezTo>
                <a:cubicBezTo>
                  <a:pt x="4051684" y="4363994"/>
                  <a:pt x="4034707" y="4476442"/>
                  <a:pt x="4023051" y="4588763"/>
                </a:cubicBezTo>
                <a:cubicBezTo>
                  <a:pt x="4017349" y="4643337"/>
                  <a:pt x="4008987" y="4701084"/>
                  <a:pt x="4021657" y="4751090"/>
                </a:cubicBezTo>
                <a:cubicBezTo>
                  <a:pt x="4044969" y="4839804"/>
                  <a:pt x="4026725" y="4924077"/>
                  <a:pt x="4016589" y="5009238"/>
                </a:cubicBezTo>
                <a:cubicBezTo>
                  <a:pt x="4004363" y="5092546"/>
                  <a:pt x="4006124" y="5177301"/>
                  <a:pt x="4021784" y="5260026"/>
                </a:cubicBezTo>
                <a:cubicBezTo>
                  <a:pt x="4034200" y="5318407"/>
                  <a:pt x="4034200" y="5377804"/>
                  <a:pt x="4035720" y="5436566"/>
                </a:cubicBezTo>
                <a:cubicBezTo>
                  <a:pt x="4036607" y="5473373"/>
                  <a:pt x="4023051" y="5510813"/>
                  <a:pt x="4014055" y="5547492"/>
                </a:cubicBezTo>
                <a:cubicBezTo>
                  <a:pt x="3997965" y="5613743"/>
                  <a:pt x="3992137" y="5681008"/>
                  <a:pt x="4014055" y="5745609"/>
                </a:cubicBezTo>
                <a:cubicBezTo>
                  <a:pt x="4044589" y="5835085"/>
                  <a:pt x="4062073" y="5924561"/>
                  <a:pt x="4049403" y="6019242"/>
                </a:cubicBezTo>
                <a:cubicBezTo>
                  <a:pt x="4042055" y="6077623"/>
                  <a:pt x="4040408" y="6137274"/>
                  <a:pt x="4029385" y="6194894"/>
                </a:cubicBezTo>
                <a:cubicBezTo>
                  <a:pt x="4011268" y="6290463"/>
                  <a:pt x="4017729" y="6385396"/>
                  <a:pt x="4032173" y="6479568"/>
                </a:cubicBezTo>
                <a:cubicBezTo>
                  <a:pt x="4042321" y="6558257"/>
                  <a:pt x="4043423" y="6637846"/>
                  <a:pt x="4035467" y="6716775"/>
                </a:cubicBezTo>
                <a:lnTo>
                  <a:pt x="4025707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75155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0DC8D-F9B6-C141-B630-7057B847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 I in Control?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C2118-7F2B-7A4F-9A6F-4C235BA83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dirty="0"/>
              <a:t>What behaviour of others helps you feel less angry towards them after they say or do something ‘wrong’ in your opinion?</a:t>
            </a:r>
          </a:p>
          <a:p>
            <a:pPr marL="0" indent="0" fontAlgn="base">
              <a:buNone/>
            </a:pPr>
            <a:endParaRPr lang="en-GB" dirty="0"/>
          </a:p>
          <a:p>
            <a:pPr fontAlgn="base"/>
            <a:r>
              <a:rPr lang="en-GB" dirty="0"/>
              <a:t>How much of others’ behaviour is in your control?</a:t>
            </a:r>
          </a:p>
          <a:p>
            <a:pPr fontAlgn="base"/>
            <a:endParaRPr lang="en-GB" dirty="0"/>
          </a:p>
          <a:p>
            <a:pPr fontAlgn="base"/>
            <a:r>
              <a:rPr lang="en-GB" dirty="0"/>
              <a:t>How do you feel when others (in your opinion) try to ‘control’ your behaviour?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71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72F2C-596A-A046-B664-086D2D9A0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n-US" sz="7200"/>
              <a:t>Reflecting on my anger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4925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AE9AA4-D23D-4936-A2B2-1676CACB3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20327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432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0D67D-72EE-E744-8B7C-2082D77C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 dirty="0"/>
              <a:t>What else can I try?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F8C9-0B93-3B43-BB79-21260F038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Seeking ‘Truth’ or to learn from the other perspective rather than trying to ‘win’ an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49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B12D1A-6290-284C-9C28-55CBCF79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 dirty="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4AA3D-CCC9-DD4A-B491-1862ED67D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Stay true to your purpose, and who you want to become, while showing respect others’ choices and opinions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1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C617F-F3AE-CC4D-A4C9-B425D9787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E6C72-19EE-EE4A-8824-F7BF7A579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Surrender to a Higher Purpose</a:t>
            </a:r>
          </a:p>
          <a:p>
            <a:r>
              <a:rPr lang="en-GB" dirty="0"/>
              <a:t>Humility- acceptance that we are not ‘in control’ or self sufficient- trusting in a Higher power than ourselves</a:t>
            </a:r>
          </a:p>
          <a:p>
            <a:r>
              <a:rPr lang="en-GB" dirty="0"/>
              <a:t> and letting go of the need to control others or situations- Let it ‘be’. Not letting the past control our present and future behaviour.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1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B5046-34C5-044A-B2FA-EDD9366F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anger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0BFA8-32F4-A440-B1FA-C7A5B8087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dirty="0"/>
              <a:t>What makes you angry?</a:t>
            </a:r>
          </a:p>
          <a:p>
            <a:pPr fontAlgn="base"/>
            <a:endParaRPr lang="en-GB" dirty="0"/>
          </a:p>
          <a:p>
            <a:pPr fontAlgn="base"/>
            <a:endParaRPr lang="en-GB" dirty="0"/>
          </a:p>
          <a:p>
            <a:pPr fontAlgn="base"/>
            <a:r>
              <a:rPr lang="en-GB" dirty="0"/>
              <a:t>How difficult do you find it to control your anger levels?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757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524B5C-8C7C-E540-B538-8AB8E76B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84B16-0404-854F-9109-66C544CE7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Forgiveness- for all those that have wronged us from our opinion</a:t>
            </a:r>
          </a:p>
          <a:p>
            <a:r>
              <a:rPr lang="en-GB" dirty="0"/>
              <a:t>Faith that we ourselves are worthy of forgiveness- as long as we ‘learn’ from the past and mend our ways…</a:t>
            </a:r>
          </a:p>
          <a:p>
            <a:r>
              <a:rPr lang="en-GB" dirty="0"/>
              <a:t>Repentance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85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79867-6078-6946-BD51-0CB47152D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6BEB7-460C-9C42-8DBF-798B8CCBC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Respect for others and their ‘rights’ of opinion and belief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94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48C78-C2EB-E942-B6E9-43D9E42B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E36B3-DE6B-574B-8889-D6CE8A1EC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Courage- Not being afraid to be ‘wrong’- admitting when we have done something wrong, not being afraid of rejection or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68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F38772-9261-644A-8527-F0FF30D7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1941-7285-AB4D-AFD9-91073192B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Empathy- listening more to other’s perspectives- putting ourselves in their shoes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72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E740DB-D8F3-E94F-B68D-6E32E71DE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F5C8D-AB36-2F48-86CB-31EADCD6E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Kindness/ Mercy/ Compassion- Repaying evil with good (even if very difficult to do)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072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67B8E5-3B62-A642-BE21-D83F92D35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9302F-E80D-494A-A111-8506A4FFF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Divert the negative ‘anger’ energy into something that helps humanity- Justice- stand up against oppression of the needy/poor/impoverished and injustice to the best of your ability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Find alternative ways to ‘release’ the negative anger energy in a way that causes no harm to others or your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14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BE68D1-D933-6748-9C2B-59105BD4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 dirty="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88BDC-BB29-1C44-8019-13EC171A9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Turning away from ill-speech and behaviour of others that incite anger- walk away in peace if </a:t>
            </a:r>
            <a:r>
              <a:rPr lang="en-GB" dirty="0" err="1"/>
              <a:t>posible</a:t>
            </a:r>
            <a:r>
              <a:rPr lang="en-GB" dirty="0"/>
              <a:t> from a negative space to a positive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917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B3A253-C877-DF46-9D8C-18F7BA65B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35775-5A0B-1F4B-BB1F-3A16D8EDF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Less about ‘me’ but more about ‘others’. Wish well for others’ success and happiness.</a:t>
            </a:r>
          </a:p>
          <a:p>
            <a:r>
              <a:rPr lang="en-GB" dirty="0"/>
              <a:t>Taking responsibility for our own speech and behaviour instead of playing the ‘victim.’</a:t>
            </a:r>
          </a:p>
          <a:p>
            <a:r>
              <a:rPr lang="en-GB" dirty="0"/>
              <a:t>Try to overcome feelings of envy/lust/greed/ego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23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FC8391-E383-1E47-9120-EBB93CF3B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334E8-81D6-DA49-A86B-4C7545F73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Regular prayer/meditation</a:t>
            </a:r>
          </a:p>
          <a:p>
            <a:r>
              <a:rPr lang="en-GB" dirty="0"/>
              <a:t>self reflection</a:t>
            </a:r>
          </a:p>
          <a:p>
            <a:r>
              <a:rPr lang="en-GB" dirty="0"/>
              <a:t>Charity</a:t>
            </a:r>
          </a:p>
          <a:p>
            <a:r>
              <a:rPr lang="en-GB" dirty="0"/>
              <a:t>Fasting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This may be difficult at first but getting into a discipline with it can help….</a:t>
            </a:r>
          </a:p>
        </p:txBody>
      </p:sp>
    </p:spTree>
    <p:extLst>
      <p:ext uri="{BB962C8B-B14F-4D97-AF65-F5344CB8AC3E}">
        <p14:creationId xmlns:p14="http://schemas.microsoft.com/office/powerpoint/2010/main" val="2801837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3001A-FB98-4547-B43F-BE8E8E989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88E0A-B0B5-794D-9E0F-5E807953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GB" dirty="0"/>
              <a:t>Listening to others more, seeing things more from their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8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EE53E7-250C-344D-8AE8-851C18793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GB" sz="7200"/>
              <a:t>My anger</a:t>
            </a:r>
            <a:endParaRPr lang="en-US" sz="720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8100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9E7FD-D9CA-AC4B-8F1E-19473FF0B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 fontAlgn="base"/>
            <a:r>
              <a:rPr lang="en-GB" dirty="0"/>
              <a:t>Can you think of any recent events that made you angry?</a:t>
            </a:r>
          </a:p>
          <a:p>
            <a:pPr fontAlgn="base"/>
            <a:r>
              <a:rPr lang="en-GB" dirty="0"/>
              <a:t>What happened?</a:t>
            </a:r>
          </a:p>
          <a:p>
            <a:pPr fontAlgn="base"/>
            <a:r>
              <a:rPr lang="en-GB" dirty="0"/>
              <a:t>How did you react?</a:t>
            </a:r>
          </a:p>
          <a:p>
            <a:pPr fontAlgn="base"/>
            <a:r>
              <a:rPr lang="en-GB" dirty="0"/>
              <a:t>How did this event/s affect your relationship with someone else?</a:t>
            </a:r>
          </a:p>
          <a:p>
            <a:pPr fontAlgn="base"/>
            <a:r>
              <a:rPr lang="en-GB" dirty="0"/>
              <a:t>What emotions do you now feel towards that person/people?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DFC382-B214-4430-90F0-F8237E9CF6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82" r="23087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9744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6A3A11-CF8F-F647-B2A7-68D36878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6000"/>
              <a:t>What else can I try?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41275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E1949-CD61-AB4C-8018-CB9D4297A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US" dirty="0"/>
              <a:t>Try avoiding:</a:t>
            </a:r>
          </a:p>
          <a:p>
            <a:endParaRPr lang="en-US" dirty="0"/>
          </a:p>
          <a:p>
            <a:r>
              <a:rPr lang="en-US" dirty="0"/>
              <a:t>-intoxicants: they can prevent us from thinking clearly and make us more likely to ‘lose’ control of ourselves, and get angry</a:t>
            </a:r>
          </a:p>
          <a:p>
            <a:endParaRPr lang="en-US" dirty="0"/>
          </a:p>
          <a:p>
            <a:r>
              <a:rPr lang="en-US" dirty="0"/>
              <a:t>-backbiting/slander/gossiping</a:t>
            </a:r>
          </a:p>
        </p:txBody>
      </p:sp>
    </p:spTree>
    <p:extLst>
      <p:ext uri="{BB962C8B-B14F-4D97-AF65-F5344CB8AC3E}">
        <p14:creationId xmlns:p14="http://schemas.microsoft.com/office/powerpoint/2010/main" val="42256581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ACC21-2299-044C-82A9-B9BC4FEC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I try?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1CEF-343B-8241-A990-97665C1E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Perseverance- Keep trying- don’t give up hope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21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A81821-A8D3-5944-944B-560E81146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/>
              <a:t>Transform and help to transform others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8100" cap="rnd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B2ED6-2BE9-294D-9670-1B988C494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GB"/>
              <a:t>Using our negative experiences of the past to transform into positive actions that can help others</a:t>
            </a:r>
            <a:endParaRPr lang="en-US" dirty="0"/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C31724C8-F1A3-4DEE-9BBF-46D423A207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7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1174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6BA99A-EFD3-7744-95B7-DD03D13B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6000"/>
              <a:t>My anger</a:t>
            </a:r>
            <a:endParaRPr lang="en-US" sz="6000"/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4925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4533917D-BE9E-4E0E-B28D-1E203CE08E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69132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669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63AF9D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9AE56-C314-D540-82C9-299A29362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GB" sz="6600">
                <a:solidFill>
                  <a:schemeClr val="bg1"/>
                </a:solidFill>
              </a:rPr>
              <a:t>My anger</a:t>
            </a:r>
            <a:endParaRPr lang="en-US" sz="66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095CA-5AB8-0E40-9AAD-6E8F62045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pPr fontAlgn="base"/>
            <a:r>
              <a:rPr lang="en-GB" dirty="0"/>
              <a:t>Do you ever feel remorse after reacting to a situation in a way which then causes hurt to another because of your anger?</a:t>
            </a:r>
          </a:p>
          <a:p>
            <a:pPr fontAlgn="base"/>
            <a:endParaRPr lang="en-GB" dirty="0"/>
          </a:p>
          <a:p>
            <a:pPr fontAlgn="base"/>
            <a:endParaRPr lang="en-GB" dirty="0"/>
          </a:p>
          <a:p>
            <a:pPr fontAlgn="base"/>
            <a:r>
              <a:rPr lang="en-GB" dirty="0"/>
              <a:t>How do you act after you feel remorse- do you apologise and take responsibility or do you find this difficult to do? If so-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79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61E784-E293-E943-8402-701CAAE6C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n-GB" sz="7200"/>
              <a:t>My anger</a:t>
            </a:r>
            <a:endParaRPr lang="en-US" sz="7200"/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4925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3E714CF3-51A4-415E-AEB6-F76FB8E1DD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051535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311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CA3A3C-86BF-0849-9971-258A421B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n-GB" sz="7200"/>
              <a:t>My Anger</a:t>
            </a:r>
            <a:endParaRPr lang="en-US" sz="7200"/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4925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596C45-0BC5-4241-9725-E896DA853C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382099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68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63AF9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99C108-68BE-0F4D-9EC6-EA211A37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>
                <a:solidFill>
                  <a:srgbClr val="FFFFFF"/>
                </a:solidFill>
              </a:rPr>
              <a:t>My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19447-041F-A946-97A8-D36CAC59E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FFFFFF"/>
                </a:solidFill>
              </a:rPr>
              <a:t>Do you ever feel like a ‘victim’ in a situation which makes you angry?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05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994C02-B6BD-1544-9E71-B78D24B92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6000"/>
              <a:t>My ANGER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63AF9D"/>
          </a:solidFill>
          <a:ln w="34925">
            <a:solidFill>
              <a:srgbClr val="63AF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89AD89-C388-4DC9-8EEE-37D50BE74F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92158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56902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33351E"/>
      </a:dk2>
      <a:lt2>
        <a:srgbClr val="E8E2E3"/>
      </a:lt2>
      <a:accent1>
        <a:srgbClr val="63AF9D"/>
      </a:accent1>
      <a:accent2>
        <a:srgbClr val="56B376"/>
      </a:accent2>
      <a:accent3>
        <a:srgbClr val="62B25C"/>
      </a:accent3>
      <a:accent4>
        <a:srgbClr val="80AE53"/>
      </a:accent4>
      <a:accent5>
        <a:srgbClr val="A0A662"/>
      </a:accent5>
      <a:accent6>
        <a:srgbClr val="BC9C58"/>
      </a:accent6>
      <a:hlink>
        <a:srgbClr val="AE697A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1279</Words>
  <Application>Microsoft Macintosh PowerPoint</Application>
  <PresentationFormat>Widescreen</PresentationFormat>
  <Paragraphs>126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The Hand Bold</vt:lpstr>
      <vt:lpstr>The Serif Hand Black</vt:lpstr>
      <vt:lpstr>SketchyVTI</vt:lpstr>
      <vt:lpstr>Anger</vt:lpstr>
      <vt:lpstr>My anger </vt:lpstr>
      <vt:lpstr>My anger</vt:lpstr>
      <vt:lpstr>My anger</vt:lpstr>
      <vt:lpstr>My anger</vt:lpstr>
      <vt:lpstr>My anger</vt:lpstr>
      <vt:lpstr>My Anger</vt:lpstr>
      <vt:lpstr>My Anger</vt:lpstr>
      <vt:lpstr>My ANGER</vt:lpstr>
      <vt:lpstr>How do the following emotions affect your anger levels:  Pride Envy Greed/ desire for wealth and power Lust Desire for Vengeance Hatred Selfishness</vt:lpstr>
      <vt:lpstr>‘Their’ anger towards me</vt:lpstr>
      <vt:lpstr>’Their’ anger towards me</vt:lpstr>
      <vt:lpstr>What has helped me?</vt:lpstr>
      <vt:lpstr>What has helped me?</vt:lpstr>
      <vt:lpstr>Am I in Control?</vt:lpstr>
      <vt:lpstr>Reflecting on my anger</vt:lpstr>
      <vt:lpstr>What else can I try?</vt:lpstr>
      <vt:lpstr>What else can I try?</vt:lpstr>
      <vt:lpstr>What else can I try?</vt:lpstr>
      <vt:lpstr>What else can I try?</vt:lpstr>
      <vt:lpstr>What else can I try?</vt:lpstr>
      <vt:lpstr>What else can I try?</vt:lpstr>
      <vt:lpstr>What else can I try?</vt:lpstr>
      <vt:lpstr>What else can I try?</vt:lpstr>
      <vt:lpstr>What else can I try?</vt:lpstr>
      <vt:lpstr>What else can I try?</vt:lpstr>
      <vt:lpstr>What else can I try</vt:lpstr>
      <vt:lpstr>What else can I try?</vt:lpstr>
      <vt:lpstr>What else can I try?</vt:lpstr>
      <vt:lpstr>What else can I try?</vt:lpstr>
      <vt:lpstr>What else can I try?</vt:lpstr>
      <vt:lpstr>Transform and help to transform others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Anger</dc:title>
  <dc:creator>Lale Tuncer</dc:creator>
  <cp:lastModifiedBy>Lale Tuncer</cp:lastModifiedBy>
  <cp:revision>1</cp:revision>
  <dcterms:created xsi:type="dcterms:W3CDTF">2021-01-11T22:20:09Z</dcterms:created>
  <dcterms:modified xsi:type="dcterms:W3CDTF">2021-01-11T22:25:41Z</dcterms:modified>
</cp:coreProperties>
</file>