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6" r:id="rId31"/>
    <p:sldId id="285" r:id="rId32"/>
    <p:sldId id="287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3"/>
    <p:restoredTop sz="94673"/>
  </p:normalViewPr>
  <p:slideViewPr>
    <p:cSldViewPr snapToGrid="0" snapToObjects="1">
      <p:cViewPr varScale="1">
        <p:scale>
          <a:sx n="90" d="100"/>
          <a:sy n="90" d="100"/>
        </p:scale>
        <p:origin x="232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88C6DA-76AD-406E-B821-46D251FC9854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37C69F4E-46B2-487C-9D13-D1A27836A589}">
      <dgm:prSet/>
      <dgm:spPr/>
      <dgm:t>
        <a:bodyPr/>
        <a:lstStyle/>
        <a:p>
          <a:r>
            <a:rPr lang="en-GB"/>
            <a:t>How does your anger affect your reaction to others in general?</a:t>
          </a:r>
          <a:endParaRPr lang="en-US"/>
        </a:p>
      </dgm:t>
    </dgm:pt>
    <dgm:pt modelId="{B4B29525-DE3B-468E-BF98-5FBA575014A3}" type="parTrans" cxnId="{C5769BAD-CFF4-4872-A833-DE265F267008}">
      <dgm:prSet/>
      <dgm:spPr/>
      <dgm:t>
        <a:bodyPr/>
        <a:lstStyle/>
        <a:p>
          <a:endParaRPr lang="en-US"/>
        </a:p>
      </dgm:t>
    </dgm:pt>
    <dgm:pt modelId="{D688D195-1031-432F-8385-B33B01F4D047}" type="sibTrans" cxnId="{C5769BAD-CFF4-4872-A833-DE265F267008}">
      <dgm:prSet/>
      <dgm:spPr/>
      <dgm:t>
        <a:bodyPr/>
        <a:lstStyle/>
        <a:p>
          <a:endParaRPr lang="en-US"/>
        </a:p>
      </dgm:t>
    </dgm:pt>
    <dgm:pt modelId="{E75C01A3-F7DE-42AD-B128-58A63128ECB4}">
      <dgm:prSet/>
      <dgm:spPr/>
      <dgm:t>
        <a:bodyPr/>
        <a:lstStyle/>
        <a:p>
          <a:r>
            <a:rPr lang="en-GB"/>
            <a:t>How do you think it makes them feel and why?</a:t>
          </a:r>
          <a:endParaRPr lang="en-US"/>
        </a:p>
      </dgm:t>
    </dgm:pt>
    <dgm:pt modelId="{546EB93D-185B-4A70-993B-5F805287A420}" type="parTrans" cxnId="{CC0C4E34-F3A3-4FFB-A9FA-3B8F6DCA7B44}">
      <dgm:prSet/>
      <dgm:spPr/>
      <dgm:t>
        <a:bodyPr/>
        <a:lstStyle/>
        <a:p>
          <a:endParaRPr lang="en-US"/>
        </a:p>
      </dgm:t>
    </dgm:pt>
    <dgm:pt modelId="{F9EAD005-5A2A-4528-8A08-C1A16ADC2914}" type="sibTrans" cxnId="{CC0C4E34-F3A3-4FFB-A9FA-3B8F6DCA7B44}">
      <dgm:prSet/>
      <dgm:spPr/>
      <dgm:t>
        <a:bodyPr/>
        <a:lstStyle/>
        <a:p>
          <a:endParaRPr lang="en-US"/>
        </a:p>
      </dgm:t>
    </dgm:pt>
    <dgm:pt modelId="{0876E1F8-30DA-4C20-B5B3-5E62BAE7E50E}" type="pres">
      <dgm:prSet presAssocID="{B788C6DA-76AD-406E-B821-46D251FC9854}" presName="root" presStyleCnt="0">
        <dgm:presLayoutVars>
          <dgm:dir/>
          <dgm:resizeHandles val="exact"/>
        </dgm:presLayoutVars>
      </dgm:prSet>
      <dgm:spPr/>
    </dgm:pt>
    <dgm:pt modelId="{44BCEE20-FC9F-4BB8-900B-B8671D47D7F4}" type="pres">
      <dgm:prSet presAssocID="{37C69F4E-46B2-487C-9D13-D1A27836A589}" presName="compNode" presStyleCnt="0"/>
      <dgm:spPr/>
    </dgm:pt>
    <dgm:pt modelId="{4E1C310F-899D-4F88-BA7C-829682F93B33}" type="pres">
      <dgm:prSet presAssocID="{37C69F4E-46B2-487C-9D13-D1A27836A589}" presName="bgRect" presStyleLbl="bgShp" presStyleIdx="0" presStyleCnt="2"/>
      <dgm:spPr/>
    </dgm:pt>
    <dgm:pt modelId="{72CFF632-F432-41CB-A7CF-50B95CFDAAF6}" type="pres">
      <dgm:prSet presAssocID="{37C69F4E-46B2-487C-9D13-D1A27836A589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ngry Face with No Fill"/>
        </a:ext>
      </dgm:extLst>
    </dgm:pt>
    <dgm:pt modelId="{567F5D39-BB10-4518-9D51-1AE7C7B4E728}" type="pres">
      <dgm:prSet presAssocID="{37C69F4E-46B2-487C-9D13-D1A27836A589}" presName="spaceRect" presStyleCnt="0"/>
      <dgm:spPr/>
    </dgm:pt>
    <dgm:pt modelId="{9E917A62-237E-4D5F-A53D-E6019BF1BDE2}" type="pres">
      <dgm:prSet presAssocID="{37C69F4E-46B2-487C-9D13-D1A27836A589}" presName="parTx" presStyleLbl="revTx" presStyleIdx="0" presStyleCnt="2">
        <dgm:presLayoutVars>
          <dgm:chMax val="0"/>
          <dgm:chPref val="0"/>
        </dgm:presLayoutVars>
      </dgm:prSet>
      <dgm:spPr/>
    </dgm:pt>
    <dgm:pt modelId="{A556A4A0-910A-479F-951D-38D819CE1ADA}" type="pres">
      <dgm:prSet presAssocID="{D688D195-1031-432F-8385-B33B01F4D047}" presName="sibTrans" presStyleCnt="0"/>
      <dgm:spPr/>
    </dgm:pt>
    <dgm:pt modelId="{A1757637-4E5A-4CAC-93F0-F0346336CB81}" type="pres">
      <dgm:prSet presAssocID="{E75C01A3-F7DE-42AD-B128-58A63128ECB4}" presName="compNode" presStyleCnt="0"/>
      <dgm:spPr/>
    </dgm:pt>
    <dgm:pt modelId="{65914CDD-BF03-4540-8701-E3827B31E78E}" type="pres">
      <dgm:prSet presAssocID="{E75C01A3-F7DE-42AD-B128-58A63128ECB4}" presName="bgRect" presStyleLbl="bgShp" presStyleIdx="1" presStyleCnt="2"/>
      <dgm:spPr/>
    </dgm:pt>
    <dgm:pt modelId="{9292F656-B457-4155-9879-15306725B726}" type="pres">
      <dgm:prSet presAssocID="{E75C01A3-F7DE-42AD-B128-58A63128ECB4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nfused Person"/>
        </a:ext>
      </dgm:extLst>
    </dgm:pt>
    <dgm:pt modelId="{FF5F2942-4FC0-4F2C-84FB-0ABDA36C3DB2}" type="pres">
      <dgm:prSet presAssocID="{E75C01A3-F7DE-42AD-B128-58A63128ECB4}" presName="spaceRect" presStyleCnt="0"/>
      <dgm:spPr/>
    </dgm:pt>
    <dgm:pt modelId="{FC1D5598-5193-4420-88AE-A76CAD706E0A}" type="pres">
      <dgm:prSet presAssocID="{E75C01A3-F7DE-42AD-B128-58A63128ECB4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59C1B00D-0FE8-46B5-B22F-130DD8937978}" type="presOf" srcId="{E75C01A3-F7DE-42AD-B128-58A63128ECB4}" destId="{FC1D5598-5193-4420-88AE-A76CAD706E0A}" srcOrd="0" destOrd="0" presId="urn:microsoft.com/office/officeart/2018/2/layout/IconVerticalSolidList"/>
    <dgm:cxn modelId="{CC0C4E34-F3A3-4FFB-A9FA-3B8F6DCA7B44}" srcId="{B788C6DA-76AD-406E-B821-46D251FC9854}" destId="{E75C01A3-F7DE-42AD-B128-58A63128ECB4}" srcOrd="1" destOrd="0" parTransId="{546EB93D-185B-4A70-993B-5F805287A420}" sibTransId="{F9EAD005-5A2A-4528-8A08-C1A16ADC2914}"/>
    <dgm:cxn modelId="{1FB40F5C-975E-45A4-A773-C4E248C6D301}" type="presOf" srcId="{37C69F4E-46B2-487C-9D13-D1A27836A589}" destId="{9E917A62-237E-4D5F-A53D-E6019BF1BDE2}" srcOrd="0" destOrd="0" presId="urn:microsoft.com/office/officeart/2018/2/layout/IconVerticalSolidList"/>
    <dgm:cxn modelId="{C5769BAD-CFF4-4872-A833-DE265F267008}" srcId="{B788C6DA-76AD-406E-B821-46D251FC9854}" destId="{37C69F4E-46B2-487C-9D13-D1A27836A589}" srcOrd="0" destOrd="0" parTransId="{B4B29525-DE3B-468E-BF98-5FBA575014A3}" sibTransId="{D688D195-1031-432F-8385-B33B01F4D047}"/>
    <dgm:cxn modelId="{937D98DF-E905-41B4-9DA1-6450E2E43D60}" type="presOf" srcId="{B788C6DA-76AD-406E-B821-46D251FC9854}" destId="{0876E1F8-30DA-4C20-B5B3-5E62BAE7E50E}" srcOrd="0" destOrd="0" presId="urn:microsoft.com/office/officeart/2018/2/layout/IconVerticalSolidList"/>
    <dgm:cxn modelId="{209AE46F-7BD5-4766-929F-6B09B03A6A02}" type="presParOf" srcId="{0876E1F8-30DA-4C20-B5B3-5E62BAE7E50E}" destId="{44BCEE20-FC9F-4BB8-900B-B8671D47D7F4}" srcOrd="0" destOrd="0" presId="urn:microsoft.com/office/officeart/2018/2/layout/IconVerticalSolidList"/>
    <dgm:cxn modelId="{B8312F1A-A1D0-46E2-9052-AFB588BEE06D}" type="presParOf" srcId="{44BCEE20-FC9F-4BB8-900B-B8671D47D7F4}" destId="{4E1C310F-899D-4F88-BA7C-829682F93B33}" srcOrd="0" destOrd="0" presId="urn:microsoft.com/office/officeart/2018/2/layout/IconVerticalSolidList"/>
    <dgm:cxn modelId="{3439B630-E18C-41AD-92F1-AFBEA0E20438}" type="presParOf" srcId="{44BCEE20-FC9F-4BB8-900B-B8671D47D7F4}" destId="{72CFF632-F432-41CB-A7CF-50B95CFDAAF6}" srcOrd="1" destOrd="0" presId="urn:microsoft.com/office/officeart/2018/2/layout/IconVerticalSolidList"/>
    <dgm:cxn modelId="{5965F88D-3722-401F-B5C5-C55765C1BDC9}" type="presParOf" srcId="{44BCEE20-FC9F-4BB8-900B-B8671D47D7F4}" destId="{567F5D39-BB10-4518-9D51-1AE7C7B4E728}" srcOrd="2" destOrd="0" presId="urn:microsoft.com/office/officeart/2018/2/layout/IconVerticalSolidList"/>
    <dgm:cxn modelId="{256C9BE8-98E7-494B-B09C-E5D705A5BE7B}" type="presParOf" srcId="{44BCEE20-FC9F-4BB8-900B-B8671D47D7F4}" destId="{9E917A62-237E-4D5F-A53D-E6019BF1BDE2}" srcOrd="3" destOrd="0" presId="urn:microsoft.com/office/officeart/2018/2/layout/IconVerticalSolidList"/>
    <dgm:cxn modelId="{179B6FD8-0BF1-4B8F-9A51-85B558ECFF13}" type="presParOf" srcId="{0876E1F8-30DA-4C20-B5B3-5E62BAE7E50E}" destId="{A556A4A0-910A-479F-951D-38D819CE1ADA}" srcOrd="1" destOrd="0" presId="urn:microsoft.com/office/officeart/2018/2/layout/IconVerticalSolidList"/>
    <dgm:cxn modelId="{40911ED9-5E29-4228-86A0-EA6A3E0F12E5}" type="presParOf" srcId="{0876E1F8-30DA-4C20-B5B3-5E62BAE7E50E}" destId="{A1757637-4E5A-4CAC-93F0-F0346336CB81}" srcOrd="2" destOrd="0" presId="urn:microsoft.com/office/officeart/2018/2/layout/IconVerticalSolidList"/>
    <dgm:cxn modelId="{58E0BE86-BFAE-4E48-905D-1515FBAAC695}" type="presParOf" srcId="{A1757637-4E5A-4CAC-93F0-F0346336CB81}" destId="{65914CDD-BF03-4540-8701-E3827B31E78E}" srcOrd="0" destOrd="0" presId="urn:microsoft.com/office/officeart/2018/2/layout/IconVerticalSolidList"/>
    <dgm:cxn modelId="{ADC0D4A4-0D67-4B5D-A4D6-8A084814E33A}" type="presParOf" srcId="{A1757637-4E5A-4CAC-93F0-F0346336CB81}" destId="{9292F656-B457-4155-9879-15306725B726}" srcOrd="1" destOrd="0" presId="urn:microsoft.com/office/officeart/2018/2/layout/IconVerticalSolidList"/>
    <dgm:cxn modelId="{F42928BE-2D1E-422D-9CE8-50A721EBE395}" type="presParOf" srcId="{A1757637-4E5A-4CAC-93F0-F0346336CB81}" destId="{FF5F2942-4FC0-4F2C-84FB-0ABDA36C3DB2}" srcOrd="2" destOrd="0" presId="urn:microsoft.com/office/officeart/2018/2/layout/IconVerticalSolidList"/>
    <dgm:cxn modelId="{DDCBBE7F-BC5A-4F15-8426-EEBAA9C37940}" type="presParOf" srcId="{A1757637-4E5A-4CAC-93F0-F0346336CB81}" destId="{FC1D5598-5193-4420-88AE-A76CAD706E0A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18B94CB-B235-4FFC-819A-9C56A06A1036}" type="doc">
      <dgm:prSet loTypeId="urn:microsoft.com/office/officeart/2005/8/layout/hierarchy1" loCatId="hierarchy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EFE1327A-648E-40DA-96EB-E98DF6020C0C}">
      <dgm:prSet/>
      <dgm:spPr/>
      <dgm:t>
        <a:bodyPr/>
        <a:lstStyle/>
        <a:p>
          <a:r>
            <a:rPr lang="en-GB"/>
            <a:t>What emotions do you feel when someone gets angry with you?</a:t>
          </a:r>
          <a:endParaRPr lang="en-US"/>
        </a:p>
      </dgm:t>
    </dgm:pt>
    <dgm:pt modelId="{154E1D6C-1DA9-4F8F-8462-4112D42690AD}" type="parTrans" cxnId="{78C51DB6-D539-4E95-B407-4A6614A78BAF}">
      <dgm:prSet/>
      <dgm:spPr/>
      <dgm:t>
        <a:bodyPr/>
        <a:lstStyle/>
        <a:p>
          <a:endParaRPr lang="en-US"/>
        </a:p>
      </dgm:t>
    </dgm:pt>
    <dgm:pt modelId="{A621DD30-DBB0-42CA-A8C3-A09E10C45085}" type="sibTrans" cxnId="{78C51DB6-D539-4E95-B407-4A6614A78BAF}">
      <dgm:prSet/>
      <dgm:spPr/>
      <dgm:t>
        <a:bodyPr/>
        <a:lstStyle/>
        <a:p>
          <a:endParaRPr lang="en-US"/>
        </a:p>
      </dgm:t>
    </dgm:pt>
    <dgm:pt modelId="{83957BD7-9792-4565-A8D7-FD764A43D256}">
      <dgm:prSet/>
      <dgm:spPr/>
      <dgm:t>
        <a:bodyPr/>
        <a:lstStyle/>
        <a:p>
          <a:r>
            <a:rPr lang="en-GB"/>
            <a:t>Can you think of any times when someone misunderstood your intentions and got angry with you? How did this make you feel?</a:t>
          </a:r>
          <a:endParaRPr lang="en-US"/>
        </a:p>
      </dgm:t>
    </dgm:pt>
    <dgm:pt modelId="{631A6CC4-5E24-4E8D-8112-76B009A1EB97}" type="parTrans" cxnId="{6CB46456-2A1C-4817-9A90-EC3F8724A9BC}">
      <dgm:prSet/>
      <dgm:spPr/>
      <dgm:t>
        <a:bodyPr/>
        <a:lstStyle/>
        <a:p>
          <a:endParaRPr lang="en-US"/>
        </a:p>
      </dgm:t>
    </dgm:pt>
    <dgm:pt modelId="{1763E196-216C-4034-8FDA-62D687E640F3}" type="sibTrans" cxnId="{6CB46456-2A1C-4817-9A90-EC3F8724A9BC}">
      <dgm:prSet/>
      <dgm:spPr/>
      <dgm:t>
        <a:bodyPr/>
        <a:lstStyle/>
        <a:p>
          <a:endParaRPr lang="en-US"/>
        </a:p>
      </dgm:t>
    </dgm:pt>
    <dgm:pt modelId="{CD11FE1A-C710-D640-83F9-D04AE5923182}" type="pres">
      <dgm:prSet presAssocID="{518B94CB-B235-4FFC-819A-9C56A06A103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C2EFD71-A959-A94E-9043-1359C232DC95}" type="pres">
      <dgm:prSet presAssocID="{EFE1327A-648E-40DA-96EB-E98DF6020C0C}" presName="hierRoot1" presStyleCnt="0"/>
      <dgm:spPr/>
    </dgm:pt>
    <dgm:pt modelId="{3EF15BBD-0B41-044A-8798-1D6228997A96}" type="pres">
      <dgm:prSet presAssocID="{EFE1327A-648E-40DA-96EB-E98DF6020C0C}" presName="composite" presStyleCnt="0"/>
      <dgm:spPr/>
    </dgm:pt>
    <dgm:pt modelId="{D6CF6581-76B0-5845-AEC4-6C48D671608E}" type="pres">
      <dgm:prSet presAssocID="{EFE1327A-648E-40DA-96EB-E98DF6020C0C}" presName="background" presStyleLbl="node0" presStyleIdx="0" presStyleCnt="2"/>
      <dgm:spPr/>
    </dgm:pt>
    <dgm:pt modelId="{F73DB786-275E-224C-B01A-EA0B85ED6F35}" type="pres">
      <dgm:prSet presAssocID="{EFE1327A-648E-40DA-96EB-E98DF6020C0C}" presName="text" presStyleLbl="fgAcc0" presStyleIdx="0" presStyleCnt="2">
        <dgm:presLayoutVars>
          <dgm:chPref val="3"/>
        </dgm:presLayoutVars>
      </dgm:prSet>
      <dgm:spPr/>
    </dgm:pt>
    <dgm:pt modelId="{1AA002E3-9C70-254C-87D6-82AE6F2B8DE2}" type="pres">
      <dgm:prSet presAssocID="{EFE1327A-648E-40DA-96EB-E98DF6020C0C}" presName="hierChild2" presStyleCnt="0"/>
      <dgm:spPr/>
    </dgm:pt>
    <dgm:pt modelId="{9F8E9C25-1AF3-6F47-BC3F-8172EB056067}" type="pres">
      <dgm:prSet presAssocID="{83957BD7-9792-4565-A8D7-FD764A43D256}" presName="hierRoot1" presStyleCnt="0"/>
      <dgm:spPr/>
    </dgm:pt>
    <dgm:pt modelId="{D9409D20-DA4E-3647-ABB5-BA468AFD3AB9}" type="pres">
      <dgm:prSet presAssocID="{83957BD7-9792-4565-A8D7-FD764A43D256}" presName="composite" presStyleCnt="0"/>
      <dgm:spPr/>
    </dgm:pt>
    <dgm:pt modelId="{1A2637D2-5B62-C043-A286-92780C1EB564}" type="pres">
      <dgm:prSet presAssocID="{83957BD7-9792-4565-A8D7-FD764A43D256}" presName="background" presStyleLbl="node0" presStyleIdx="1" presStyleCnt="2"/>
      <dgm:spPr/>
    </dgm:pt>
    <dgm:pt modelId="{DD4775BA-3E5A-6B49-AF57-93FD11B04759}" type="pres">
      <dgm:prSet presAssocID="{83957BD7-9792-4565-A8D7-FD764A43D256}" presName="text" presStyleLbl="fgAcc0" presStyleIdx="1" presStyleCnt="2">
        <dgm:presLayoutVars>
          <dgm:chPref val="3"/>
        </dgm:presLayoutVars>
      </dgm:prSet>
      <dgm:spPr/>
    </dgm:pt>
    <dgm:pt modelId="{059E3703-22DE-DB4E-91D1-DD3E83E6E948}" type="pres">
      <dgm:prSet presAssocID="{83957BD7-9792-4565-A8D7-FD764A43D256}" presName="hierChild2" presStyleCnt="0"/>
      <dgm:spPr/>
    </dgm:pt>
  </dgm:ptLst>
  <dgm:cxnLst>
    <dgm:cxn modelId="{6CB46456-2A1C-4817-9A90-EC3F8724A9BC}" srcId="{518B94CB-B235-4FFC-819A-9C56A06A1036}" destId="{83957BD7-9792-4565-A8D7-FD764A43D256}" srcOrd="1" destOrd="0" parTransId="{631A6CC4-5E24-4E8D-8112-76B009A1EB97}" sibTransId="{1763E196-216C-4034-8FDA-62D687E640F3}"/>
    <dgm:cxn modelId="{2320385F-E05F-9841-866D-5E711C0D3813}" type="presOf" srcId="{518B94CB-B235-4FFC-819A-9C56A06A1036}" destId="{CD11FE1A-C710-D640-83F9-D04AE5923182}" srcOrd="0" destOrd="0" presId="urn:microsoft.com/office/officeart/2005/8/layout/hierarchy1"/>
    <dgm:cxn modelId="{40A538AF-347A-A047-B0B2-CDB9110DB105}" type="presOf" srcId="{EFE1327A-648E-40DA-96EB-E98DF6020C0C}" destId="{F73DB786-275E-224C-B01A-EA0B85ED6F35}" srcOrd="0" destOrd="0" presId="urn:microsoft.com/office/officeart/2005/8/layout/hierarchy1"/>
    <dgm:cxn modelId="{78C51DB6-D539-4E95-B407-4A6614A78BAF}" srcId="{518B94CB-B235-4FFC-819A-9C56A06A1036}" destId="{EFE1327A-648E-40DA-96EB-E98DF6020C0C}" srcOrd="0" destOrd="0" parTransId="{154E1D6C-1DA9-4F8F-8462-4112D42690AD}" sibTransId="{A621DD30-DBB0-42CA-A8C3-A09E10C45085}"/>
    <dgm:cxn modelId="{9C00DAE0-CF78-1D45-ABD0-A6F44727BE86}" type="presOf" srcId="{83957BD7-9792-4565-A8D7-FD764A43D256}" destId="{DD4775BA-3E5A-6B49-AF57-93FD11B04759}" srcOrd="0" destOrd="0" presId="urn:microsoft.com/office/officeart/2005/8/layout/hierarchy1"/>
    <dgm:cxn modelId="{6F4BB5B0-BD4A-CE40-9784-22BD1D270AC1}" type="presParOf" srcId="{CD11FE1A-C710-D640-83F9-D04AE5923182}" destId="{EC2EFD71-A959-A94E-9043-1359C232DC95}" srcOrd="0" destOrd="0" presId="urn:microsoft.com/office/officeart/2005/8/layout/hierarchy1"/>
    <dgm:cxn modelId="{C9450731-52E0-5848-9207-0B54858B9034}" type="presParOf" srcId="{EC2EFD71-A959-A94E-9043-1359C232DC95}" destId="{3EF15BBD-0B41-044A-8798-1D6228997A96}" srcOrd="0" destOrd="0" presId="urn:microsoft.com/office/officeart/2005/8/layout/hierarchy1"/>
    <dgm:cxn modelId="{E7BE2C95-8BE8-4D4E-B080-A8DC0271DE55}" type="presParOf" srcId="{3EF15BBD-0B41-044A-8798-1D6228997A96}" destId="{D6CF6581-76B0-5845-AEC4-6C48D671608E}" srcOrd="0" destOrd="0" presId="urn:microsoft.com/office/officeart/2005/8/layout/hierarchy1"/>
    <dgm:cxn modelId="{4E2A54B9-1456-3F4B-956C-EE034E0328DD}" type="presParOf" srcId="{3EF15BBD-0B41-044A-8798-1D6228997A96}" destId="{F73DB786-275E-224C-B01A-EA0B85ED6F35}" srcOrd="1" destOrd="0" presId="urn:microsoft.com/office/officeart/2005/8/layout/hierarchy1"/>
    <dgm:cxn modelId="{91E9C3C7-979D-CD4E-A981-99F65B14D163}" type="presParOf" srcId="{EC2EFD71-A959-A94E-9043-1359C232DC95}" destId="{1AA002E3-9C70-254C-87D6-82AE6F2B8DE2}" srcOrd="1" destOrd="0" presId="urn:microsoft.com/office/officeart/2005/8/layout/hierarchy1"/>
    <dgm:cxn modelId="{C504504C-2ABD-B041-A4B6-43004DCAD66A}" type="presParOf" srcId="{CD11FE1A-C710-D640-83F9-D04AE5923182}" destId="{9F8E9C25-1AF3-6F47-BC3F-8172EB056067}" srcOrd="1" destOrd="0" presId="urn:microsoft.com/office/officeart/2005/8/layout/hierarchy1"/>
    <dgm:cxn modelId="{2FA1DA57-FF79-3647-A241-999823026034}" type="presParOf" srcId="{9F8E9C25-1AF3-6F47-BC3F-8172EB056067}" destId="{D9409D20-DA4E-3647-ABB5-BA468AFD3AB9}" srcOrd="0" destOrd="0" presId="urn:microsoft.com/office/officeart/2005/8/layout/hierarchy1"/>
    <dgm:cxn modelId="{E8D5B198-DE9B-5348-8267-D7EBF1218F49}" type="presParOf" srcId="{D9409D20-DA4E-3647-ABB5-BA468AFD3AB9}" destId="{1A2637D2-5B62-C043-A286-92780C1EB564}" srcOrd="0" destOrd="0" presId="urn:microsoft.com/office/officeart/2005/8/layout/hierarchy1"/>
    <dgm:cxn modelId="{30617566-5184-8548-B6D3-6D34EBB87CA4}" type="presParOf" srcId="{D9409D20-DA4E-3647-ABB5-BA468AFD3AB9}" destId="{DD4775BA-3E5A-6B49-AF57-93FD11B04759}" srcOrd="1" destOrd="0" presId="urn:microsoft.com/office/officeart/2005/8/layout/hierarchy1"/>
    <dgm:cxn modelId="{DC113CCA-08E0-244D-AA02-7476142501B7}" type="presParOf" srcId="{9F8E9C25-1AF3-6F47-BC3F-8172EB056067}" destId="{059E3703-22DE-DB4E-91D1-DD3E83E6E94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BA6B73D-B4C8-4C0E-964B-D3991CD33BB0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B54369F7-5C88-4120-80AE-54726AD6B953}">
      <dgm:prSet/>
      <dgm:spPr/>
      <dgm:t>
        <a:bodyPr/>
        <a:lstStyle/>
        <a:p>
          <a:pPr>
            <a:defRPr cap="all"/>
          </a:pPr>
          <a:r>
            <a:rPr lang="en-GB"/>
            <a:t>Can you think of any events for which you feel no remorse about your anger?</a:t>
          </a:r>
          <a:endParaRPr lang="en-US"/>
        </a:p>
      </dgm:t>
    </dgm:pt>
    <dgm:pt modelId="{7976E3D4-7DC3-4086-AC97-40EB377EE069}" type="parTrans" cxnId="{06C1448F-A1E6-4D80-9ED2-CCB25FDEF235}">
      <dgm:prSet/>
      <dgm:spPr/>
      <dgm:t>
        <a:bodyPr/>
        <a:lstStyle/>
        <a:p>
          <a:endParaRPr lang="en-US"/>
        </a:p>
      </dgm:t>
    </dgm:pt>
    <dgm:pt modelId="{64C87C09-2B7C-4631-98F0-3214EBAB946C}" type="sibTrans" cxnId="{06C1448F-A1E6-4D80-9ED2-CCB25FDEF235}">
      <dgm:prSet/>
      <dgm:spPr/>
      <dgm:t>
        <a:bodyPr/>
        <a:lstStyle/>
        <a:p>
          <a:endParaRPr lang="en-US"/>
        </a:p>
      </dgm:t>
    </dgm:pt>
    <dgm:pt modelId="{60BCF3A4-E289-4DA8-8A5D-2D9CA41A8ABD}">
      <dgm:prSet/>
      <dgm:spPr/>
      <dgm:t>
        <a:bodyPr/>
        <a:lstStyle/>
        <a:p>
          <a:pPr>
            <a:defRPr cap="all"/>
          </a:pPr>
          <a:r>
            <a:rPr lang="en-GB"/>
            <a:t>Do you feel you must always be ‘right?’- If so how do you think this makes the other person feel? </a:t>
          </a:r>
          <a:endParaRPr lang="en-US"/>
        </a:p>
      </dgm:t>
    </dgm:pt>
    <dgm:pt modelId="{2A2FA470-12C9-481E-9524-C6D0FAC62611}" type="parTrans" cxnId="{18937A47-466F-445C-8E2F-F25C4F5E80C6}">
      <dgm:prSet/>
      <dgm:spPr/>
      <dgm:t>
        <a:bodyPr/>
        <a:lstStyle/>
        <a:p>
          <a:endParaRPr lang="en-US"/>
        </a:p>
      </dgm:t>
    </dgm:pt>
    <dgm:pt modelId="{89718987-BFF0-45DB-A8F0-6F31FF9ED78B}" type="sibTrans" cxnId="{18937A47-466F-445C-8E2F-F25C4F5E80C6}">
      <dgm:prSet/>
      <dgm:spPr/>
      <dgm:t>
        <a:bodyPr/>
        <a:lstStyle/>
        <a:p>
          <a:endParaRPr lang="en-US"/>
        </a:p>
      </dgm:t>
    </dgm:pt>
    <dgm:pt modelId="{032007F8-1B1A-4A55-8052-EB421EA27606}">
      <dgm:prSet/>
      <dgm:spPr/>
      <dgm:t>
        <a:bodyPr/>
        <a:lstStyle/>
        <a:p>
          <a:pPr>
            <a:defRPr cap="all"/>
          </a:pPr>
          <a:r>
            <a:rPr lang="en-GB"/>
            <a:t>Can you think of any situations where you felt you were being ‘judged’ by others?- How did this make you feel?</a:t>
          </a:r>
          <a:endParaRPr lang="en-US"/>
        </a:p>
      </dgm:t>
    </dgm:pt>
    <dgm:pt modelId="{F12F80B1-4A43-47C9-A527-D78CF358E7E4}" type="parTrans" cxnId="{5633B547-9143-445A-B087-8EE6F94CA6E8}">
      <dgm:prSet/>
      <dgm:spPr/>
      <dgm:t>
        <a:bodyPr/>
        <a:lstStyle/>
        <a:p>
          <a:endParaRPr lang="en-US"/>
        </a:p>
      </dgm:t>
    </dgm:pt>
    <dgm:pt modelId="{A7183DA3-E671-4FA0-B915-E6B7DD3DBB57}" type="sibTrans" cxnId="{5633B547-9143-445A-B087-8EE6F94CA6E8}">
      <dgm:prSet/>
      <dgm:spPr/>
      <dgm:t>
        <a:bodyPr/>
        <a:lstStyle/>
        <a:p>
          <a:endParaRPr lang="en-US"/>
        </a:p>
      </dgm:t>
    </dgm:pt>
    <dgm:pt modelId="{5F489C51-6C82-4A10-B228-00E81771B8A1}">
      <dgm:prSet/>
      <dgm:spPr/>
      <dgm:t>
        <a:bodyPr/>
        <a:lstStyle/>
        <a:p>
          <a:pPr>
            <a:defRPr cap="all"/>
          </a:pPr>
          <a:r>
            <a:rPr lang="en-GB" dirty="0"/>
            <a:t>Would you say that you are Judgemental?</a:t>
          </a:r>
          <a:endParaRPr lang="en-US" dirty="0"/>
        </a:p>
      </dgm:t>
    </dgm:pt>
    <dgm:pt modelId="{79B9193D-C182-4C66-A186-4F2D2D338171}" type="parTrans" cxnId="{4DAF62A7-BFFE-4953-A1BA-AD72ABB739ED}">
      <dgm:prSet/>
      <dgm:spPr/>
      <dgm:t>
        <a:bodyPr/>
        <a:lstStyle/>
        <a:p>
          <a:endParaRPr lang="en-US"/>
        </a:p>
      </dgm:t>
    </dgm:pt>
    <dgm:pt modelId="{2C892D0C-7006-4FAD-B2B7-E1E49B8F759F}" type="sibTrans" cxnId="{4DAF62A7-BFFE-4953-A1BA-AD72ABB739ED}">
      <dgm:prSet/>
      <dgm:spPr/>
      <dgm:t>
        <a:bodyPr/>
        <a:lstStyle/>
        <a:p>
          <a:endParaRPr lang="en-US"/>
        </a:p>
      </dgm:t>
    </dgm:pt>
    <dgm:pt modelId="{A7726AD7-E7D3-4771-95A6-16943FE329B9}" type="pres">
      <dgm:prSet presAssocID="{EBA6B73D-B4C8-4C0E-964B-D3991CD33BB0}" presName="root" presStyleCnt="0">
        <dgm:presLayoutVars>
          <dgm:dir/>
          <dgm:resizeHandles val="exact"/>
        </dgm:presLayoutVars>
      </dgm:prSet>
      <dgm:spPr/>
    </dgm:pt>
    <dgm:pt modelId="{AA89DA9E-900B-466D-9507-9A9605E15741}" type="pres">
      <dgm:prSet presAssocID="{B54369F7-5C88-4120-80AE-54726AD6B953}" presName="compNode" presStyleCnt="0"/>
      <dgm:spPr/>
    </dgm:pt>
    <dgm:pt modelId="{B1AF16D8-F677-4737-A5D3-96EC033D6195}" type="pres">
      <dgm:prSet presAssocID="{B54369F7-5C88-4120-80AE-54726AD6B953}" presName="iconBgRect" presStyleLbl="bgShp" presStyleIdx="0" presStyleCnt="4"/>
      <dgm:spPr/>
    </dgm:pt>
    <dgm:pt modelId="{E5BF76B3-6B5B-40BE-92F0-C0E8C5556D46}" type="pres">
      <dgm:prSet presAssocID="{B54369F7-5C88-4120-80AE-54726AD6B953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ngry Face with No Fill"/>
        </a:ext>
      </dgm:extLst>
    </dgm:pt>
    <dgm:pt modelId="{210B9160-D0B6-4FF6-A73D-FFB0E89A7338}" type="pres">
      <dgm:prSet presAssocID="{B54369F7-5C88-4120-80AE-54726AD6B953}" presName="spaceRect" presStyleCnt="0"/>
      <dgm:spPr/>
    </dgm:pt>
    <dgm:pt modelId="{545ED5C9-D3C1-4889-BBBA-4F223AD4647E}" type="pres">
      <dgm:prSet presAssocID="{B54369F7-5C88-4120-80AE-54726AD6B953}" presName="textRect" presStyleLbl="revTx" presStyleIdx="0" presStyleCnt="4">
        <dgm:presLayoutVars>
          <dgm:chMax val="1"/>
          <dgm:chPref val="1"/>
        </dgm:presLayoutVars>
      </dgm:prSet>
      <dgm:spPr/>
    </dgm:pt>
    <dgm:pt modelId="{A053F662-C979-455E-9318-CEEB2A981673}" type="pres">
      <dgm:prSet presAssocID="{64C87C09-2B7C-4631-98F0-3214EBAB946C}" presName="sibTrans" presStyleCnt="0"/>
      <dgm:spPr/>
    </dgm:pt>
    <dgm:pt modelId="{B4A39B33-F55E-4FFC-A73F-85788BBED1CC}" type="pres">
      <dgm:prSet presAssocID="{60BCF3A4-E289-4DA8-8A5D-2D9CA41A8ABD}" presName="compNode" presStyleCnt="0"/>
      <dgm:spPr/>
    </dgm:pt>
    <dgm:pt modelId="{4EF55B3C-F29C-4E11-92DC-F2BB49F2936B}" type="pres">
      <dgm:prSet presAssocID="{60BCF3A4-E289-4DA8-8A5D-2D9CA41A8ABD}" presName="iconBgRect" presStyleLbl="bgShp" presStyleIdx="1" presStyleCnt="4"/>
      <dgm:spPr/>
    </dgm:pt>
    <dgm:pt modelId="{1D14CDAD-AC6F-48AF-B2FB-282AF14E9085}" type="pres">
      <dgm:prSet presAssocID="{60BCF3A4-E289-4DA8-8A5D-2D9CA41A8ABD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nnections"/>
        </a:ext>
      </dgm:extLst>
    </dgm:pt>
    <dgm:pt modelId="{0EC858EB-7D62-420F-B1F0-79B660DEB5EF}" type="pres">
      <dgm:prSet presAssocID="{60BCF3A4-E289-4DA8-8A5D-2D9CA41A8ABD}" presName="spaceRect" presStyleCnt="0"/>
      <dgm:spPr/>
    </dgm:pt>
    <dgm:pt modelId="{586EFF84-1464-4822-A55A-1927EE2CB8B4}" type="pres">
      <dgm:prSet presAssocID="{60BCF3A4-E289-4DA8-8A5D-2D9CA41A8ABD}" presName="textRect" presStyleLbl="revTx" presStyleIdx="1" presStyleCnt="4">
        <dgm:presLayoutVars>
          <dgm:chMax val="1"/>
          <dgm:chPref val="1"/>
        </dgm:presLayoutVars>
      </dgm:prSet>
      <dgm:spPr/>
    </dgm:pt>
    <dgm:pt modelId="{0E6F006C-C462-471C-944F-D93BE0096C43}" type="pres">
      <dgm:prSet presAssocID="{89718987-BFF0-45DB-A8F0-6F31FF9ED78B}" presName="sibTrans" presStyleCnt="0"/>
      <dgm:spPr/>
    </dgm:pt>
    <dgm:pt modelId="{5547A926-2FDF-400B-A2A8-8EBEEC2BEBC8}" type="pres">
      <dgm:prSet presAssocID="{032007F8-1B1A-4A55-8052-EB421EA27606}" presName="compNode" presStyleCnt="0"/>
      <dgm:spPr/>
    </dgm:pt>
    <dgm:pt modelId="{ABAB9BF1-FB26-4277-B566-FA0BF0320C1A}" type="pres">
      <dgm:prSet presAssocID="{032007F8-1B1A-4A55-8052-EB421EA27606}" presName="iconBgRect" presStyleLbl="bgShp" presStyleIdx="2" presStyleCnt="4"/>
      <dgm:spPr/>
    </dgm:pt>
    <dgm:pt modelId="{CA0A276B-4149-4510-9D73-CDF0B647114C}" type="pres">
      <dgm:prSet presAssocID="{032007F8-1B1A-4A55-8052-EB421EA27606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Judge"/>
        </a:ext>
      </dgm:extLst>
    </dgm:pt>
    <dgm:pt modelId="{3A93C9C7-00DC-4C69-8E16-90F26A5B6F78}" type="pres">
      <dgm:prSet presAssocID="{032007F8-1B1A-4A55-8052-EB421EA27606}" presName="spaceRect" presStyleCnt="0"/>
      <dgm:spPr/>
    </dgm:pt>
    <dgm:pt modelId="{B2AA7B38-E722-424C-847A-AF967C67E33F}" type="pres">
      <dgm:prSet presAssocID="{032007F8-1B1A-4A55-8052-EB421EA27606}" presName="textRect" presStyleLbl="revTx" presStyleIdx="2" presStyleCnt="4">
        <dgm:presLayoutVars>
          <dgm:chMax val="1"/>
          <dgm:chPref val="1"/>
        </dgm:presLayoutVars>
      </dgm:prSet>
      <dgm:spPr/>
    </dgm:pt>
    <dgm:pt modelId="{C86A4508-2F48-4C38-ADF6-A34F0438DBC5}" type="pres">
      <dgm:prSet presAssocID="{A7183DA3-E671-4FA0-B915-E6B7DD3DBB57}" presName="sibTrans" presStyleCnt="0"/>
      <dgm:spPr/>
    </dgm:pt>
    <dgm:pt modelId="{C3AEBE62-4426-4FB3-AD9B-441A16FFEBF2}" type="pres">
      <dgm:prSet presAssocID="{5F489C51-6C82-4A10-B228-00E81771B8A1}" presName="compNode" presStyleCnt="0"/>
      <dgm:spPr/>
    </dgm:pt>
    <dgm:pt modelId="{AE05EDA3-22F6-42C2-96D2-D4B88C546C91}" type="pres">
      <dgm:prSet presAssocID="{5F489C51-6C82-4A10-B228-00E81771B8A1}" presName="iconBgRect" presStyleLbl="bgShp" presStyleIdx="3" presStyleCnt="4"/>
      <dgm:spPr/>
    </dgm:pt>
    <dgm:pt modelId="{C9A971AA-9CDA-40BB-B8CC-E0EF0D8E9F31}" type="pres">
      <dgm:prSet presAssocID="{5F489C51-6C82-4A10-B228-00E81771B8A1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 Bubble"/>
        </a:ext>
      </dgm:extLst>
    </dgm:pt>
    <dgm:pt modelId="{3F55D525-A353-47EE-8C0D-9385EF325A4B}" type="pres">
      <dgm:prSet presAssocID="{5F489C51-6C82-4A10-B228-00E81771B8A1}" presName="spaceRect" presStyleCnt="0"/>
      <dgm:spPr/>
    </dgm:pt>
    <dgm:pt modelId="{AE7A0710-E823-4B8D-B88E-08C128947A41}" type="pres">
      <dgm:prSet presAssocID="{5F489C51-6C82-4A10-B228-00E81771B8A1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18937A47-466F-445C-8E2F-F25C4F5E80C6}" srcId="{EBA6B73D-B4C8-4C0E-964B-D3991CD33BB0}" destId="{60BCF3A4-E289-4DA8-8A5D-2D9CA41A8ABD}" srcOrd="1" destOrd="0" parTransId="{2A2FA470-12C9-481E-9524-C6D0FAC62611}" sibTransId="{89718987-BFF0-45DB-A8F0-6F31FF9ED78B}"/>
    <dgm:cxn modelId="{5633B547-9143-445A-B087-8EE6F94CA6E8}" srcId="{EBA6B73D-B4C8-4C0E-964B-D3991CD33BB0}" destId="{032007F8-1B1A-4A55-8052-EB421EA27606}" srcOrd="2" destOrd="0" parTransId="{F12F80B1-4A43-47C9-A527-D78CF358E7E4}" sibTransId="{A7183DA3-E671-4FA0-B915-E6B7DD3DBB57}"/>
    <dgm:cxn modelId="{ACE0285D-5DB4-4B3B-A55D-80AB1F9DD142}" type="presOf" srcId="{5F489C51-6C82-4A10-B228-00E81771B8A1}" destId="{AE7A0710-E823-4B8D-B88E-08C128947A41}" srcOrd="0" destOrd="0" presId="urn:microsoft.com/office/officeart/2018/5/layout/IconCircleLabelList"/>
    <dgm:cxn modelId="{55D81182-1FED-4DE3-9247-EA3762207C12}" type="presOf" srcId="{B54369F7-5C88-4120-80AE-54726AD6B953}" destId="{545ED5C9-D3C1-4889-BBBA-4F223AD4647E}" srcOrd="0" destOrd="0" presId="urn:microsoft.com/office/officeart/2018/5/layout/IconCircleLabelList"/>
    <dgm:cxn modelId="{06C1448F-A1E6-4D80-9ED2-CCB25FDEF235}" srcId="{EBA6B73D-B4C8-4C0E-964B-D3991CD33BB0}" destId="{B54369F7-5C88-4120-80AE-54726AD6B953}" srcOrd="0" destOrd="0" parTransId="{7976E3D4-7DC3-4086-AC97-40EB377EE069}" sibTransId="{64C87C09-2B7C-4631-98F0-3214EBAB946C}"/>
    <dgm:cxn modelId="{4DAF62A7-BFFE-4953-A1BA-AD72ABB739ED}" srcId="{EBA6B73D-B4C8-4C0E-964B-D3991CD33BB0}" destId="{5F489C51-6C82-4A10-B228-00E81771B8A1}" srcOrd="3" destOrd="0" parTransId="{79B9193D-C182-4C66-A186-4F2D2D338171}" sibTransId="{2C892D0C-7006-4FAD-B2B7-E1E49B8F759F}"/>
    <dgm:cxn modelId="{EDD652B6-F08A-4379-A74B-BCEDFEEA50DA}" type="presOf" srcId="{EBA6B73D-B4C8-4C0E-964B-D3991CD33BB0}" destId="{A7726AD7-E7D3-4771-95A6-16943FE329B9}" srcOrd="0" destOrd="0" presId="urn:microsoft.com/office/officeart/2018/5/layout/IconCircleLabelList"/>
    <dgm:cxn modelId="{EB4045DB-925B-4E7B-B925-6BB4B260E4E7}" type="presOf" srcId="{032007F8-1B1A-4A55-8052-EB421EA27606}" destId="{B2AA7B38-E722-424C-847A-AF967C67E33F}" srcOrd="0" destOrd="0" presId="urn:microsoft.com/office/officeart/2018/5/layout/IconCircleLabelList"/>
    <dgm:cxn modelId="{A80442F5-3F27-4939-8A93-CD2E74D83729}" type="presOf" srcId="{60BCF3A4-E289-4DA8-8A5D-2D9CA41A8ABD}" destId="{586EFF84-1464-4822-A55A-1927EE2CB8B4}" srcOrd="0" destOrd="0" presId="urn:microsoft.com/office/officeart/2018/5/layout/IconCircleLabelList"/>
    <dgm:cxn modelId="{D0A5D584-C539-4D25-9C11-BD7AE8C516CC}" type="presParOf" srcId="{A7726AD7-E7D3-4771-95A6-16943FE329B9}" destId="{AA89DA9E-900B-466D-9507-9A9605E15741}" srcOrd="0" destOrd="0" presId="urn:microsoft.com/office/officeart/2018/5/layout/IconCircleLabelList"/>
    <dgm:cxn modelId="{3475FFB2-5560-4C54-9572-4802AF6CE47A}" type="presParOf" srcId="{AA89DA9E-900B-466D-9507-9A9605E15741}" destId="{B1AF16D8-F677-4737-A5D3-96EC033D6195}" srcOrd="0" destOrd="0" presId="urn:microsoft.com/office/officeart/2018/5/layout/IconCircleLabelList"/>
    <dgm:cxn modelId="{F7DA644C-1370-4B08-8617-2DAFEAC50D11}" type="presParOf" srcId="{AA89DA9E-900B-466D-9507-9A9605E15741}" destId="{E5BF76B3-6B5B-40BE-92F0-C0E8C5556D46}" srcOrd="1" destOrd="0" presId="urn:microsoft.com/office/officeart/2018/5/layout/IconCircleLabelList"/>
    <dgm:cxn modelId="{DFBF3A6A-6EC4-49D6-A377-A1DFD92572B2}" type="presParOf" srcId="{AA89DA9E-900B-466D-9507-9A9605E15741}" destId="{210B9160-D0B6-4FF6-A73D-FFB0E89A7338}" srcOrd="2" destOrd="0" presId="urn:microsoft.com/office/officeart/2018/5/layout/IconCircleLabelList"/>
    <dgm:cxn modelId="{6F8378A5-4D01-4336-AF7F-7C8B3E3475A7}" type="presParOf" srcId="{AA89DA9E-900B-466D-9507-9A9605E15741}" destId="{545ED5C9-D3C1-4889-BBBA-4F223AD4647E}" srcOrd="3" destOrd="0" presId="urn:microsoft.com/office/officeart/2018/5/layout/IconCircleLabelList"/>
    <dgm:cxn modelId="{3CDF8AF7-B882-4005-99CC-A8E4569B770F}" type="presParOf" srcId="{A7726AD7-E7D3-4771-95A6-16943FE329B9}" destId="{A053F662-C979-455E-9318-CEEB2A981673}" srcOrd="1" destOrd="0" presId="urn:microsoft.com/office/officeart/2018/5/layout/IconCircleLabelList"/>
    <dgm:cxn modelId="{09347253-EDC5-4502-B923-6D5D3181B437}" type="presParOf" srcId="{A7726AD7-E7D3-4771-95A6-16943FE329B9}" destId="{B4A39B33-F55E-4FFC-A73F-85788BBED1CC}" srcOrd="2" destOrd="0" presId="urn:microsoft.com/office/officeart/2018/5/layout/IconCircleLabelList"/>
    <dgm:cxn modelId="{84A1E871-9AF6-42B7-BB0C-C8AF73C5EB9E}" type="presParOf" srcId="{B4A39B33-F55E-4FFC-A73F-85788BBED1CC}" destId="{4EF55B3C-F29C-4E11-92DC-F2BB49F2936B}" srcOrd="0" destOrd="0" presId="urn:microsoft.com/office/officeart/2018/5/layout/IconCircleLabelList"/>
    <dgm:cxn modelId="{1FEF29E8-6FDA-472B-AB5D-5813C63F51EB}" type="presParOf" srcId="{B4A39B33-F55E-4FFC-A73F-85788BBED1CC}" destId="{1D14CDAD-AC6F-48AF-B2FB-282AF14E9085}" srcOrd="1" destOrd="0" presId="urn:microsoft.com/office/officeart/2018/5/layout/IconCircleLabelList"/>
    <dgm:cxn modelId="{A3ECDD5B-0AE8-4243-855A-F43D0F739B47}" type="presParOf" srcId="{B4A39B33-F55E-4FFC-A73F-85788BBED1CC}" destId="{0EC858EB-7D62-420F-B1F0-79B660DEB5EF}" srcOrd="2" destOrd="0" presId="urn:microsoft.com/office/officeart/2018/5/layout/IconCircleLabelList"/>
    <dgm:cxn modelId="{AFCC8E27-D512-4A1F-84F2-4FE19DD188B2}" type="presParOf" srcId="{B4A39B33-F55E-4FFC-A73F-85788BBED1CC}" destId="{586EFF84-1464-4822-A55A-1927EE2CB8B4}" srcOrd="3" destOrd="0" presId="urn:microsoft.com/office/officeart/2018/5/layout/IconCircleLabelList"/>
    <dgm:cxn modelId="{7901A84E-5844-426A-AE68-3B8B81031FD4}" type="presParOf" srcId="{A7726AD7-E7D3-4771-95A6-16943FE329B9}" destId="{0E6F006C-C462-471C-944F-D93BE0096C43}" srcOrd="3" destOrd="0" presId="urn:microsoft.com/office/officeart/2018/5/layout/IconCircleLabelList"/>
    <dgm:cxn modelId="{7938FE1D-82B4-4B09-AD68-29E65F349032}" type="presParOf" srcId="{A7726AD7-E7D3-4771-95A6-16943FE329B9}" destId="{5547A926-2FDF-400B-A2A8-8EBEEC2BEBC8}" srcOrd="4" destOrd="0" presId="urn:microsoft.com/office/officeart/2018/5/layout/IconCircleLabelList"/>
    <dgm:cxn modelId="{6345622F-8AAE-4B20-A3E0-303BAA1D0CBF}" type="presParOf" srcId="{5547A926-2FDF-400B-A2A8-8EBEEC2BEBC8}" destId="{ABAB9BF1-FB26-4277-B566-FA0BF0320C1A}" srcOrd="0" destOrd="0" presId="urn:microsoft.com/office/officeart/2018/5/layout/IconCircleLabelList"/>
    <dgm:cxn modelId="{A06A3542-0EF7-473D-BD81-99D478A0BCD9}" type="presParOf" srcId="{5547A926-2FDF-400B-A2A8-8EBEEC2BEBC8}" destId="{CA0A276B-4149-4510-9D73-CDF0B647114C}" srcOrd="1" destOrd="0" presId="urn:microsoft.com/office/officeart/2018/5/layout/IconCircleLabelList"/>
    <dgm:cxn modelId="{7B53C121-A7C7-401B-8743-C7928041460B}" type="presParOf" srcId="{5547A926-2FDF-400B-A2A8-8EBEEC2BEBC8}" destId="{3A93C9C7-00DC-4C69-8E16-90F26A5B6F78}" srcOrd="2" destOrd="0" presId="urn:microsoft.com/office/officeart/2018/5/layout/IconCircleLabelList"/>
    <dgm:cxn modelId="{B912DA58-2A64-445F-8377-EAC0CA928230}" type="presParOf" srcId="{5547A926-2FDF-400B-A2A8-8EBEEC2BEBC8}" destId="{B2AA7B38-E722-424C-847A-AF967C67E33F}" srcOrd="3" destOrd="0" presId="urn:microsoft.com/office/officeart/2018/5/layout/IconCircleLabelList"/>
    <dgm:cxn modelId="{E700A540-603D-4C83-87D9-9E2FE95AC127}" type="presParOf" srcId="{A7726AD7-E7D3-4771-95A6-16943FE329B9}" destId="{C86A4508-2F48-4C38-ADF6-A34F0438DBC5}" srcOrd="5" destOrd="0" presId="urn:microsoft.com/office/officeart/2018/5/layout/IconCircleLabelList"/>
    <dgm:cxn modelId="{C7292C4B-1A1E-4B81-9CD8-FD62BEF59E7D}" type="presParOf" srcId="{A7726AD7-E7D3-4771-95A6-16943FE329B9}" destId="{C3AEBE62-4426-4FB3-AD9B-441A16FFEBF2}" srcOrd="6" destOrd="0" presId="urn:microsoft.com/office/officeart/2018/5/layout/IconCircleLabelList"/>
    <dgm:cxn modelId="{54391D77-0DEA-4172-B5C5-24A15FFAFB20}" type="presParOf" srcId="{C3AEBE62-4426-4FB3-AD9B-441A16FFEBF2}" destId="{AE05EDA3-22F6-42C2-96D2-D4B88C546C91}" srcOrd="0" destOrd="0" presId="urn:microsoft.com/office/officeart/2018/5/layout/IconCircleLabelList"/>
    <dgm:cxn modelId="{D37C44A4-7322-4ED1-8CAE-59E94E55957E}" type="presParOf" srcId="{C3AEBE62-4426-4FB3-AD9B-441A16FFEBF2}" destId="{C9A971AA-9CDA-40BB-B8CC-E0EF0D8E9F31}" srcOrd="1" destOrd="0" presId="urn:microsoft.com/office/officeart/2018/5/layout/IconCircleLabelList"/>
    <dgm:cxn modelId="{B9878C8A-D176-4AF6-B6B0-76781A05290E}" type="presParOf" srcId="{C3AEBE62-4426-4FB3-AD9B-441A16FFEBF2}" destId="{3F55D525-A353-47EE-8C0D-9385EF325A4B}" srcOrd="2" destOrd="0" presId="urn:microsoft.com/office/officeart/2018/5/layout/IconCircleLabelList"/>
    <dgm:cxn modelId="{66F475A3-97D8-4D1A-AB4B-0CED3B85D51C}" type="presParOf" srcId="{C3AEBE62-4426-4FB3-AD9B-441A16FFEBF2}" destId="{AE7A0710-E823-4B8D-B88E-08C128947A41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1E6D85D-EF0E-415D-BB64-CF54B56227D1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829C1F86-313B-42CA-B037-58C966361953}">
      <dgm:prSet/>
      <dgm:spPr/>
      <dgm:t>
        <a:bodyPr/>
        <a:lstStyle/>
        <a:p>
          <a:r>
            <a:rPr lang="en-GB"/>
            <a:t>Do you like to be in ‘control’ of the behaviour of others?</a:t>
          </a:r>
          <a:endParaRPr lang="en-US"/>
        </a:p>
      </dgm:t>
    </dgm:pt>
    <dgm:pt modelId="{C1A28D43-43D8-40FF-913A-E1A2DDF56C04}" type="parTrans" cxnId="{B659228F-6DAF-441D-8084-7363FCC0CD2D}">
      <dgm:prSet/>
      <dgm:spPr/>
      <dgm:t>
        <a:bodyPr/>
        <a:lstStyle/>
        <a:p>
          <a:endParaRPr lang="en-US"/>
        </a:p>
      </dgm:t>
    </dgm:pt>
    <dgm:pt modelId="{428EAEA7-DE9F-4F0E-8D56-D655662710D3}" type="sibTrans" cxnId="{B659228F-6DAF-441D-8084-7363FCC0CD2D}">
      <dgm:prSet/>
      <dgm:spPr/>
      <dgm:t>
        <a:bodyPr/>
        <a:lstStyle/>
        <a:p>
          <a:endParaRPr lang="en-US"/>
        </a:p>
      </dgm:t>
    </dgm:pt>
    <dgm:pt modelId="{22FA1C1B-4471-48E5-8413-180AFD12D17A}">
      <dgm:prSet/>
      <dgm:spPr/>
      <dgm:t>
        <a:bodyPr/>
        <a:lstStyle/>
        <a:p>
          <a:r>
            <a:rPr lang="en-GB"/>
            <a:t>Do you like to be in control of situations?</a:t>
          </a:r>
          <a:endParaRPr lang="en-US"/>
        </a:p>
      </dgm:t>
    </dgm:pt>
    <dgm:pt modelId="{609B8816-9D87-4F27-8D08-121A09E9E543}" type="parTrans" cxnId="{E1701106-8FB9-4EC3-A99A-D92D1CD36C12}">
      <dgm:prSet/>
      <dgm:spPr/>
      <dgm:t>
        <a:bodyPr/>
        <a:lstStyle/>
        <a:p>
          <a:endParaRPr lang="en-US"/>
        </a:p>
      </dgm:t>
    </dgm:pt>
    <dgm:pt modelId="{11AEB1D7-8A62-45F5-B5CA-27F1E8201ACB}" type="sibTrans" cxnId="{E1701106-8FB9-4EC3-A99A-D92D1CD36C12}">
      <dgm:prSet/>
      <dgm:spPr/>
      <dgm:t>
        <a:bodyPr/>
        <a:lstStyle/>
        <a:p>
          <a:endParaRPr lang="en-US"/>
        </a:p>
      </dgm:t>
    </dgm:pt>
    <dgm:pt modelId="{174EB7CA-EE16-4F0D-976E-EB088D48F1BA}">
      <dgm:prSet/>
      <dgm:spPr/>
      <dgm:t>
        <a:bodyPr/>
        <a:lstStyle/>
        <a:p>
          <a:r>
            <a:rPr lang="en-GB"/>
            <a:t>Are you in ‘control’ of your past? Your future? </a:t>
          </a:r>
          <a:endParaRPr lang="en-US"/>
        </a:p>
      </dgm:t>
    </dgm:pt>
    <dgm:pt modelId="{69B10C57-9409-450C-8783-0966A833125F}" type="parTrans" cxnId="{3E3B66F9-6C16-4355-9D3A-ECE443F5CFF1}">
      <dgm:prSet/>
      <dgm:spPr/>
      <dgm:t>
        <a:bodyPr/>
        <a:lstStyle/>
        <a:p>
          <a:endParaRPr lang="en-US"/>
        </a:p>
      </dgm:t>
    </dgm:pt>
    <dgm:pt modelId="{5BBFED30-FC36-4145-B7F3-40054236D9E1}" type="sibTrans" cxnId="{3E3B66F9-6C16-4355-9D3A-ECE443F5CFF1}">
      <dgm:prSet/>
      <dgm:spPr/>
      <dgm:t>
        <a:bodyPr/>
        <a:lstStyle/>
        <a:p>
          <a:endParaRPr lang="en-US"/>
        </a:p>
      </dgm:t>
    </dgm:pt>
    <dgm:pt modelId="{58E94229-EF8A-45C4-8BDA-189ABE2241F3}">
      <dgm:prSet/>
      <dgm:spPr/>
      <dgm:t>
        <a:bodyPr/>
        <a:lstStyle/>
        <a:p>
          <a:r>
            <a:rPr lang="en-GB"/>
            <a:t>Are you in control of your present? How?</a:t>
          </a:r>
          <a:endParaRPr lang="en-US"/>
        </a:p>
      </dgm:t>
    </dgm:pt>
    <dgm:pt modelId="{2D44BCEF-CE0A-4855-98B6-5E52979D0B0A}" type="parTrans" cxnId="{3027384B-E9C2-4CB8-B7E7-E3D5A6D7DDD4}">
      <dgm:prSet/>
      <dgm:spPr/>
      <dgm:t>
        <a:bodyPr/>
        <a:lstStyle/>
        <a:p>
          <a:endParaRPr lang="en-US"/>
        </a:p>
      </dgm:t>
    </dgm:pt>
    <dgm:pt modelId="{59D1C4F3-D95B-426F-AF9E-6B969CEFE461}" type="sibTrans" cxnId="{3027384B-E9C2-4CB8-B7E7-E3D5A6D7DDD4}">
      <dgm:prSet/>
      <dgm:spPr/>
      <dgm:t>
        <a:bodyPr/>
        <a:lstStyle/>
        <a:p>
          <a:endParaRPr lang="en-US"/>
        </a:p>
      </dgm:t>
    </dgm:pt>
    <dgm:pt modelId="{CCECD5A6-D8B4-4678-92FA-E72D9978E3FF}">
      <dgm:prSet/>
      <dgm:spPr/>
      <dgm:t>
        <a:bodyPr/>
        <a:lstStyle/>
        <a:p>
          <a:r>
            <a:rPr lang="en-GB"/>
            <a:t>Are you control of your ‘anger?’</a:t>
          </a:r>
          <a:endParaRPr lang="en-US"/>
        </a:p>
      </dgm:t>
    </dgm:pt>
    <dgm:pt modelId="{44491620-E197-46DE-8899-57253C3300AE}" type="parTrans" cxnId="{6D091464-2781-4AB4-BF35-EFC21519DA0E}">
      <dgm:prSet/>
      <dgm:spPr/>
      <dgm:t>
        <a:bodyPr/>
        <a:lstStyle/>
        <a:p>
          <a:endParaRPr lang="en-US"/>
        </a:p>
      </dgm:t>
    </dgm:pt>
    <dgm:pt modelId="{1C7893C2-3947-4F3C-91DD-4A317073E448}" type="sibTrans" cxnId="{6D091464-2781-4AB4-BF35-EFC21519DA0E}">
      <dgm:prSet/>
      <dgm:spPr/>
      <dgm:t>
        <a:bodyPr/>
        <a:lstStyle/>
        <a:p>
          <a:endParaRPr lang="en-US"/>
        </a:p>
      </dgm:t>
    </dgm:pt>
    <dgm:pt modelId="{D6EDC87C-4B70-2749-8EDA-CD8550CBA626}" type="pres">
      <dgm:prSet presAssocID="{F1E6D85D-EF0E-415D-BB64-CF54B56227D1}" presName="linear" presStyleCnt="0">
        <dgm:presLayoutVars>
          <dgm:animLvl val="lvl"/>
          <dgm:resizeHandles val="exact"/>
        </dgm:presLayoutVars>
      </dgm:prSet>
      <dgm:spPr/>
    </dgm:pt>
    <dgm:pt modelId="{35416363-B3E9-0C4D-9CEC-E86F4498B2D1}" type="pres">
      <dgm:prSet presAssocID="{829C1F86-313B-42CA-B037-58C966361953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200B762D-8E0C-5E42-84E6-9147793F1475}" type="pres">
      <dgm:prSet presAssocID="{428EAEA7-DE9F-4F0E-8D56-D655662710D3}" presName="spacer" presStyleCnt="0"/>
      <dgm:spPr/>
    </dgm:pt>
    <dgm:pt modelId="{99D28FB5-E0FF-5F4E-8919-D94230888F08}" type="pres">
      <dgm:prSet presAssocID="{22FA1C1B-4471-48E5-8413-180AFD12D17A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2F1F397C-7D94-6F4F-9CB6-65967AA63B4F}" type="pres">
      <dgm:prSet presAssocID="{11AEB1D7-8A62-45F5-B5CA-27F1E8201ACB}" presName="spacer" presStyleCnt="0"/>
      <dgm:spPr/>
    </dgm:pt>
    <dgm:pt modelId="{8C7F52F3-138A-1641-80BD-9B1542856DA5}" type="pres">
      <dgm:prSet presAssocID="{174EB7CA-EE16-4F0D-976E-EB088D48F1BA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D2755A97-3578-264E-BC00-50319218BCA6}" type="pres">
      <dgm:prSet presAssocID="{5BBFED30-FC36-4145-B7F3-40054236D9E1}" presName="spacer" presStyleCnt="0"/>
      <dgm:spPr/>
    </dgm:pt>
    <dgm:pt modelId="{5EDDEB2E-0640-AD4B-A601-A1B22CFACCCB}" type="pres">
      <dgm:prSet presAssocID="{58E94229-EF8A-45C4-8BDA-189ABE2241F3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04901D3E-E9E0-994D-A67F-0A2CC0D82B49}" type="pres">
      <dgm:prSet presAssocID="{59D1C4F3-D95B-426F-AF9E-6B969CEFE461}" presName="spacer" presStyleCnt="0"/>
      <dgm:spPr/>
    </dgm:pt>
    <dgm:pt modelId="{3C556B4A-601D-B84C-AACA-A343CC4449CE}" type="pres">
      <dgm:prSet presAssocID="{CCECD5A6-D8B4-4678-92FA-E72D9978E3FF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E1701106-8FB9-4EC3-A99A-D92D1CD36C12}" srcId="{F1E6D85D-EF0E-415D-BB64-CF54B56227D1}" destId="{22FA1C1B-4471-48E5-8413-180AFD12D17A}" srcOrd="1" destOrd="0" parTransId="{609B8816-9D87-4F27-8D08-121A09E9E543}" sibTransId="{11AEB1D7-8A62-45F5-B5CA-27F1E8201ACB}"/>
    <dgm:cxn modelId="{4F67C027-9A2C-FB43-9528-8FBFFF4F251D}" type="presOf" srcId="{829C1F86-313B-42CA-B037-58C966361953}" destId="{35416363-B3E9-0C4D-9CEC-E86F4498B2D1}" srcOrd="0" destOrd="0" presId="urn:microsoft.com/office/officeart/2005/8/layout/vList2"/>
    <dgm:cxn modelId="{BDAA4E42-4256-244F-8726-0517C9142A5C}" type="presOf" srcId="{CCECD5A6-D8B4-4678-92FA-E72D9978E3FF}" destId="{3C556B4A-601D-B84C-AACA-A343CC4449CE}" srcOrd="0" destOrd="0" presId="urn:microsoft.com/office/officeart/2005/8/layout/vList2"/>
    <dgm:cxn modelId="{3027384B-E9C2-4CB8-B7E7-E3D5A6D7DDD4}" srcId="{F1E6D85D-EF0E-415D-BB64-CF54B56227D1}" destId="{58E94229-EF8A-45C4-8BDA-189ABE2241F3}" srcOrd="3" destOrd="0" parTransId="{2D44BCEF-CE0A-4855-98B6-5E52979D0B0A}" sibTransId="{59D1C4F3-D95B-426F-AF9E-6B969CEFE461}"/>
    <dgm:cxn modelId="{6D091464-2781-4AB4-BF35-EFC21519DA0E}" srcId="{F1E6D85D-EF0E-415D-BB64-CF54B56227D1}" destId="{CCECD5A6-D8B4-4678-92FA-E72D9978E3FF}" srcOrd="4" destOrd="0" parTransId="{44491620-E197-46DE-8899-57253C3300AE}" sibTransId="{1C7893C2-3947-4F3C-91DD-4A317073E448}"/>
    <dgm:cxn modelId="{D81A136E-A4E5-6644-A14F-72EBF581638C}" type="presOf" srcId="{22FA1C1B-4471-48E5-8413-180AFD12D17A}" destId="{99D28FB5-E0FF-5F4E-8919-D94230888F08}" srcOrd="0" destOrd="0" presId="urn:microsoft.com/office/officeart/2005/8/layout/vList2"/>
    <dgm:cxn modelId="{B659228F-6DAF-441D-8084-7363FCC0CD2D}" srcId="{F1E6D85D-EF0E-415D-BB64-CF54B56227D1}" destId="{829C1F86-313B-42CA-B037-58C966361953}" srcOrd="0" destOrd="0" parTransId="{C1A28D43-43D8-40FF-913A-E1A2DDF56C04}" sibTransId="{428EAEA7-DE9F-4F0E-8D56-D655662710D3}"/>
    <dgm:cxn modelId="{57FADAD9-3952-954A-92AA-5137263D83E5}" type="presOf" srcId="{174EB7CA-EE16-4F0D-976E-EB088D48F1BA}" destId="{8C7F52F3-138A-1641-80BD-9B1542856DA5}" srcOrd="0" destOrd="0" presId="urn:microsoft.com/office/officeart/2005/8/layout/vList2"/>
    <dgm:cxn modelId="{B8E4FADF-9D53-7543-A64F-3477EE02E0F4}" type="presOf" srcId="{58E94229-EF8A-45C4-8BDA-189ABE2241F3}" destId="{5EDDEB2E-0640-AD4B-A601-A1B22CFACCCB}" srcOrd="0" destOrd="0" presId="urn:microsoft.com/office/officeart/2005/8/layout/vList2"/>
    <dgm:cxn modelId="{3E3B66F9-6C16-4355-9D3A-ECE443F5CFF1}" srcId="{F1E6D85D-EF0E-415D-BB64-CF54B56227D1}" destId="{174EB7CA-EE16-4F0D-976E-EB088D48F1BA}" srcOrd="2" destOrd="0" parTransId="{69B10C57-9409-450C-8783-0966A833125F}" sibTransId="{5BBFED30-FC36-4145-B7F3-40054236D9E1}"/>
    <dgm:cxn modelId="{50C0A4FF-875C-5E41-B6CA-2331BBF9DFEB}" type="presOf" srcId="{F1E6D85D-EF0E-415D-BB64-CF54B56227D1}" destId="{D6EDC87C-4B70-2749-8EDA-CD8550CBA626}" srcOrd="0" destOrd="0" presId="urn:microsoft.com/office/officeart/2005/8/layout/vList2"/>
    <dgm:cxn modelId="{DCB2EDE8-62A5-3E44-A040-D5A4197EED05}" type="presParOf" srcId="{D6EDC87C-4B70-2749-8EDA-CD8550CBA626}" destId="{35416363-B3E9-0C4D-9CEC-E86F4498B2D1}" srcOrd="0" destOrd="0" presId="urn:microsoft.com/office/officeart/2005/8/layout/vList2"/>
    <dgm:cxn modelId="{5EDD5517-4D51-E847-B11C-8BE74A8181A5}" type="presParOf" srcId="{D6EDC87C-4B70-2749-8EDA-CD8550CBA626}" destId="{200B762D-8E0C-5E42-84E6-9147793F1475}" srcOrd="1" destOrd="0" presId="urn:microsoft.com/office/officeart/2005/8/layout/vList2"/>
    <dgm:cxn modelId="{C0204E4B-8982-5D40-B80D-CFD90D0C49D8}" type="presParOf" srcId="{D6EDC87C-4B70-2749-8EDA-CD8550CBA626}" destId="{99D28FB5-E0FF-5F4E-8919-D94230888F08}" srcOrd="2" destOrd="0" presId="urn:microsoft.com/office/officeart/2005/8/layout/vList2"/>
    <dgm:cxn modelId="{62D2D8D7-FBBD-024F-878A-CA5C04BDCCAE}" type="presParOf" srcId="{D6EDC87C-4B70-2749-8EDA-CD8550CBA626}" destId="{2F1F397C-7D94-6F4F-9CB6-65967AA63B4F}" srcOrd="3" destOrd="0" presId="urn:microsoft.com/office/officeart/2005/8/layout/vList2"/>
    <dgm:cxn modelId="{C3D7D4C6-DB37-B645-A79C-9BB0BDA86C2D}" type="presParOf" srcId="{D6EDC87C-4B70-2749-8EDA-CD8550CBA626}" destId="{8C7F52F3-138A-1641-80BD-9B1542856DA5}" srcOrd="4" destOrd="0" presId="urn:microsoft.com/office/officeart/2005/8/layout/vList2"/>
    <dgm:cxn modelId="{5B6B49CD-E8B9-4742-B0FC-2CF794D02455}" type="presParOf" srcId="{D6EDC87C-4B70-2749-8EDA-CD8550CBA626}" destId="{D2755A97-3578-264E-BC00-50319218BCA6}" srcOrd="5" destOrd="0" presId="urn:microsoft.com/office/officeart/2005/8/layout/vList2"/>
    <dgm:cxn modelId="{DAF74EFC-2CFD-6A48-BE37-D219AA9CD1BE}" type="presParOf" srcId="{D6EDC87C-4B70-2749-8EDA-CD8550CBA626}" destId="{5EDDEB2E-0640-AD4B-A601-A1B22CFACCCB}" srcOrd="6" destOrd="0" presId="urn:microsoft.com/office/officeart/2005/8/layout/vList2"/>
    <dgm:cxn modelId="{EA83CF6E-BD57-0A4C-B888-5ABCC834DAF3}" type="presParOf" srcId="{D6EDC87C-4B70-2749-8EDA-CD8550CBA626}" destId="{04901D3E-E9E0-994D-A67F-0A2CC0D82B49}" srcOrd="7" destOrd="0" presId="urn:microsoft.com/office/officeart/2005/8/layout/vList2"/>
    <dgm:cxn modelId="{B73D44A6-6F16-2846-A24B-4811C7B4AFDA}" type="presParOf" srcId="{D6EDC87C-4B70-2749-8EDA-CD8550CBA626}" destId="{3C556B4A-601D-B84C-AACA-A343CC4449CE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384F942-9184-4AC6-8150-2908511437C2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D9BD39F8-AAA6-4EBB-9651-99AF07C673BB}">
      <dgm:prSet/>
      <dgm:spPr/>
      <dgm:t>
        <a:bodyPr/>
        <a:lstStyle/>
        <a:p>
          <a:r>
            <a:rPr lang="en-GB"/>
            <a:t>How often do others get angry with you?</a:t>
          </a:r>
          <a:endParaRPr lang="en-US"/>
        </a:p>
      </dgm:t>
    </dgm:pt>
    <dgm:pt modelId="{3DE1C53D-F397-4058-9D23-A48BCEFCE533}" type="parTrans" cxnId="{98D03DE6-1F72-41CD-BFE6-5B0C7F12821B}">
      <dgm:prSet/>
      <dgm:spPr/>
      <dgm:t>
        <a:bodyPr/>
        <a:lstStyle/>
        <a:p>
          <a:endParaRPr lang="en-US"/>
        </a:p>
      </dgm:t>
    </dgm:pt>
    <dgm:pt modelId="{A70991ED-E057-4942-B482-C6CE96A651C8}" type="sibTrans" cxnId="{98D03DE6-1F72-41CD-BFE6-5B0C7F12821B}">
      <dgm:prSet/>
      <dgm:spPr/>
      <dgm:t>
        <a:bodyPr/>
        <a:lstStyle/>
        <a:p>
          <a:endParaRPr lang="en-US"/>
        </a:p>
      </dgm:t>
    </dgm:pt>
    <dgm:pt modelId="{1B2CADAC-7019-4FEC-9CDE-AF6F254ED95E}">
      <dgm:prSet/>
      <dgm:spPr/>
      <dgm:t>
        <a:bodyPr/>
        <a:lstStyle/>
        <a:p>
          <a:r>
            <a:rPr lang="en-GB"/>
            <a:t>What makes them angry do you think?</a:t>
          </a:r>
          <a:endParaRPr lang="en-US"/>
        </a:p>
      </dgm:t>
    </dgm:pt>
    <dgm:pt modelId="{1B93C460-3495-4B91-82D0-68C019F698D3}" type="parTrans" cxnId="{42BCC0C0-B67A-44F3-8F2E-E19C6BF1E606}">
      <dgm:prSet/>
      <dgm:spPr/>
      <dgm:t>
        <a:bodyPr/>
        <a:lstStyle/>
        <a:p>
          <a:endParaRPr lang="en-US"/>
        </a:p>
      </dgm:t>
    </dgm:pt>
    <dgm:pt modelId="{CFB5B862-949E-4363-BCCC-D16561F6B3E6}" type="sibTrans" cxnId="{42BCC0C0-B67A-44F3-8F2E-E19C6BF1E606}">
      <dgm:prSet/>
      <dgm:spPr/>
      <dgm:t>
        <a:bodyPr/>
        <a:lstStyle/>
        <a:p>
          <a:endParaRPr lang="en-US"/>
        </a:p>
      </dgm:t>
    </dgm:pt>
    <dgm:pt modelId="{16D557C3-802D-4FDD-B5AD-797C21B76907}">
      <dgm:prSet/>
      <dgm:spPr/>
      <dgm:t>
        <a:bodyPr/>
        <a:lstStyle/>
        <a:p>
          <a:r>
            <a:rPr lang="en-GB"/>
            <a:t>Do you feel misunderstood? </a:t>
          </a:r>
          <a:endParaRPr lang="en-US"/>
        </a:p>
      </dgm:t>
    </dgm:pt>
    <dgm:pt modelId="{8D59FF7C-9B4E-432E-9DDB-66BE8437271D}" type="parTrans" cxnId="{11BD27AA-30D0-4686-A989-2C6D4A894C03}">
      <dgm:prSet/>
      <dgm:spPr/>
      <dgm:t>
        <a:bodyPr/>
        <a:lstStyle/>
        <a:p>
          <a:endParaRPr lang="en-US"/>
        </a:p>
      </dgm:t>
    </dgm:pt>
    <dgm:pt modelId="{DF7FD47A-BA19-4618-BF88-E62F29BC8AF3}" type="sibTrans" cxnId="{11BD27AA-30D0-4686-A989-2C6D4A894C03}">
      <dgm:prSet/>
      <dgm:spPr/>
      <dgm:t>
        <a:bodyPr/>
        <a:lstStyle/>
        <a:p>
          <a:endParaRPr lang="en-US"/>
        </a:p>
      </dgm:t>
    </dgm:pt>
    <dgm:pt modelId="{56BD4A97-35D8-40F0-8013-0F6B622AD9CF}">
      <dgm:prSet/>
      <dgm:spPr/>
      <dgm:t>
        <a:bodyPr/>
        <a:lstStyle/>
        <a:p>
          <a:r>
            <a:rPr lang="en-GB"/>
            <a:t>Do you feel ‘not listened to?’</a:t>
          </a:r>
          <a:endParaRPr lang="en-US"/>
        </a:p>
      </dgm:t>
    </dgm:pt>
    <dgm:pt modelId="{90B50BD8-5B5B-4576-96D1-BB0CA21B6B53}" type="parTrans" cxnId="{E3580244-CFBE-4C2F-9C37-6B810EC8A3AF}">
      <dgm:prSet/>
      <dgm:spPr/>
      <dgm:t>
        <a:bodyPr/>
        <a:lstStyle/>
        <a:p>
          <a:endParaRPr lang="en-US"/>
        </a:p>
      </dgm:t>
    </dgm:pt>
    <dgm:pt modelId="{5A35161C-9AD3-48CA-8B2D-0503CDA575BD}" type="sibTrans" cxnId="{E3580244-CFBE-4C2F-9C37-6B810EC8A3AF}">
      <dgm:prSet/>
      <dgm:spPr/>
      <dgm:t>
        <a:bodyPr/>
        <a:lstStyle/>
        <a:p>
          <a:endParaRPr lang="en-US"/>
        </a:p>
      </dgm:t>
    </dgm:pt>
    <dgm:pt modelId="{BDA32082-57D1-4888-8DC7-2B0BAAD23049}">
      <dgm:prSet/>
      <dgm:spPr/>
      <dgm:t>
        <a:bodyPr/>
        <a:lstStyle/>
        <a:p>
          <a:r>
            <a:rPr lang="en-GB"/>
            <a:t>Do you feel others pass judgement without right?</a:t>
          </a:r>
          <a:endParaRPr lang="en-US"/>
        </a:p>
      </dgm:t>
    </dgm:pt>
    <dgm:pt modelId="{E5F78D3A-4FD9-4A77-8BD9-CD968129BB67}" type="parTrans" cxnId="{4849927A-6902-41AA-9CF6-B3775B75666D}">
      <dgm:prSet/>
      <dgm:spPr/>
      <dgm:t>
        <a:bodyPr/>
        <a:lstStyle/>
        <a:p>
          <a:endParaRPr lang="en-US"/>
        </a:p>
      </dgm:t>
    </dgm:pt>
    <dgm:pt modelId="{50D8302C-1A80-4D0B-8A24-05EF9DD20983}" type="sibTrans" cxnId="{4849927A-6902-41AA-9CF6-B3775B75666D}">
      <dgm:prSet/>
      <dgm:spPr/>
      <dgm:t>
        <a:bodyPr/>
        <a:lstStyle/>
        <a:p>
          <a:endParaRPr lang="en-US"/>
        </a:p>
      </dgm:t>
    </dgm:pt>
    <dgm:pt modelId="{3F165114-8E2B-4F56-9472-AE4CB566DBBF}">
      <dgm:prSet/>
      <dgm:spPr/>
      <dgm:t>
        <a:bodyPr/>
        <a:lstStyle/>
        <a:p>
          <a:r>
            <a:rPr lang="en-GB"/>
            <a:t>Do you feel others fail to ‘understand’ your circumstances?</a:t>
          </a:r>
          <a:endParaRPr lang="en-US"/>
        </a:p>
      </dgm:t>
    </dgm:pt>
    <dgm:pt modelId="{0CE133A5-B065-4AB7-B6EF-41A38C9F3A68}" type="parTrans" cxnId="{14EC1329-D419-4807-9D4F-EFF355A9AB59}">
      <dgm:prSet/>
      <dgm:spPr/>
      <dgm:t>
        <a:bodyPr/>
        <a:lstStyle/>
        <a:p>
          <a:endParaRPr lang="en-US"/>
        </a:p>
      </dgm:t>
    </dgm:pt>
    <dgm:pt modelId="{0610AC19-D54C-4BA5-BB72-377ECF3BE0D8}" type="sibTrans" cxnId="{14EC1329-D419-4807-9D4F-EFF355A9AB59}">
      <dgm:prSet/>
      <dgm:spPr/>
      <dgm:t>
        <a:bodyPr/>
        <a:lstStyle/>
        <a:p>
          <a:endParaRPr lang="en-US"/>
        </a:p>
      </dgm:t>
    </dgm:pt>
    <dgm:pt modelId="{DCC5C570-5DCF-4E59-AA4D-A3C48998529F}">
      <dgm:prSet/>
      <dgm:spPr/>
      <dgm:t>
        <a:bodyPr/>
        <a:lstStyle/>
        <a:p>
          <a:r>
            <a:rPr lang="en-GB"/>
            <a:t>How do you feel when others ‘express’ their anger towards you?</a:t>
          </a:r>
          <a:endParaRPr lang="en-US"/>
        </a:p>
      </dgm:t>
    </dgm:pt>
    <dgm:pt modelId="{5853C71C-B4BE-4707-BA94-10E53F536600}" type="parTrans" cxnId="{D4624EFC-95B9-47A1-BAC0-89B2C87DB25E}">
      <dgm:prSet/>
      <dgm:spPr/>
      <dgm:t>
        <a:bodyPr/>
        <a:lstStyle/>
        <a:p>
          <a:endParaRPr lang="en-US"/>
        </a:p>
      </dgm:t>
    </dgm:pt>
    <dgm:pt modelId="{801FF582-C370-4198-AA51-65FAB9F76F5B}" type="sibTrans" cxnId="{D4624EFC-95B9-47A1-BAC0-89B2C87DB25E}">
      <dgm:prSet/>
      <dgm:spPr/>
      <dgm:t>
        <a:bodyPr/>
        <a:lstStyle/>
        <a:p>
          <a:endParaRPr lang="en-US"/>
        </a:p>
      </dgm:t>
    </dgm:pt>
    <dgm:pt modelId="{E2E63648-685A-5343-9847-6166A20C18E2}" type="pres">
      <dgm:prSet presAssocID="{0384F942-9184-4AC6-8150-2908511437C2}" presName="linear" presStyleCnt="0">
        <dgm:presLayoutVars>
          <dgm:animLvl val="lvl"/>
          <dgm:resizeHandles val="exact"/>
        </dgm:presLayoutVars>
      </dgm:prSet>
      <dgm:spPr/>
    </dgm:pt>
    <dgm:pt modelId="{0A25AEAF-4999-2B43-809D-E49B394C0082}" type="pres">
      <dgm:prSet presAssocID="{D9BD39F8-AAA6-4EBB-9651-99AF07C673BB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EF6BC97D-C413-F44D-AD11-7A9CC8069957}" type="pres">
      <dgm:prSet presAssocID="{A70991ED-E057-4942-B482-C6CE96A651C8}" presName="spacer" presStyleCnt="0"/>
      <dgm:spPr/>
    </dgm:pt>
    <dgm:pt modelId="{FF2E2058-E513-D148-B0C9-CEE5BD70474F}" type="pres">
      <dgm:prSet presAssocID="{1B2CADAC-7019-4FEC-9CDE-AF6F254ED95E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0EE4EB53-3472-4E4D-9361-DC7D1E408FEF}" type="pres">
      <dgm:prSet presAssocID="{CFB5B862-949E-4363-BCCC-D16561F6B3E6}" presName="spacer" presStyleCnt="0"/>
      <dgm:spPr/>
    </dgm:pt>
    <dgm:pt modelId="{45C5DE7B-E33F-A942-9954-24431D8AF451}" type="pres">
      <dgm:prSet presAssocID="{16D557C3-802D-4FDD-B5AD-797C21B76907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70783C16-B0A7-6A41-A92C-FE018A3CD2C0}" type="pres">
      <dgm:prSet presAssocID="{DF7FD47A-BA19-4618-BF88-E62F29BC8AF3}" presName="spacer" presStyleCnt="0"/>
      <dgm:spPr/>
    </dgm:pt>
    <dgm:pt modelId="{9129016F-AC2C-384D-B508-D36C10351011}" type="pres">
      <dgm:prSet presAssocID="{56BD4A97-35D8-40F0-8013-0F6B622AD9CF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B0DE000A-744F-474C-957A-1E74F5B22026}" type="pres">
      <dgm:prSet presAssocID="{5A35161C-9AD3-48CA-8B2D-0503CDA575BD}" presName="spacer" presStyleCnt="0"/>
      <dgm:spPr/>
    </dgm:pt>
    <dgm:pt modelId="{4E525697-6A35-AD4B-B168-E2BC325EA9CE}" type="pres">
      <dgm:prSet presAssocID="{BDA32082-57D1-4888-8DC7-2B0BAAD23049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98CA2F28-99FF-664D-A7DF-12A0EB39F7FE}" type="pres">
      <dgm:prSet presAssocID="{50D8302C-1A80-4D0B-8A24-05EF9DD20983}" presName="spacer" presStyleCnt="0"/>
      <dgm:spPr/>
    </dgm:pt>
    <dgm:pt modelId="{13249C22-69DD-9746-B488-EEE5FCC4D271}" type="pres">
      <dgm:prSet presAssocID="{3F165114-8E2B-4F56-9472-AE4CB566DBBF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81E20913-B658-A14B-8D3A-29AF220DA806}" type="pres">
      <dgm:prSet presAssocID="{0610AC19-D54C-4BA5-BB72-377ECF3BE0D8}" presName="spacer" presStyleCnt="0"/>
      <dgm:spPr/>
    </dgm:pt>
    <dgm:pt modelId="{DF453ECA-51ED-F94F-99A4-28352181DD98}" type="pres">
      <dgm:prSet presAssocID="{DCC5C570-5DCF-4E59-AA4D-A3C48998529F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14EC1329-D419-4807-9D4F-EFF355A9AB59}" srcId="{0384F942-9184-4AC6-8150-2908511437C2}" destId="{3F165114-8E2B-4F56-9472-AE4CB566DBBF}" srcOrd="5" destOrd="0" parTransId="{0CE133A5-B065-4AB7-B6EF-41A38C9F3A68}" sibTransId="{0610AC19-D54C-4BA5-BB72-377ECF3BE0D8}"/>
    <dgm:cxn modelId="{62EB8A3B-AE34-A54C-BD15-CD8F2D19EE7E}" type="presOf" srcId="{BDA32082-57D1-4888-8DC7-2B0BAAD23049}" destId="{4E525697-6A35-AD4B-B168-E2BC325EA9CE}" srcOrd="0" destOrd="0" presId="urn:microsoft.com/office/officeart/2005/8/layout/vList2"/>
    <dgm:cxn modelId="{1846143E-10C3-2047-983A-4C65C6189ECE}" type="presOf" srcId="{DCC5C570-5DCF-4E59-AA4D-A3C48998529F}" destId="{DF453ECA-51ED-F94F-99A4-28352181DD98}" srcOrd="0" destOrd="0" presId="urn:microsoft.com/office/officeart/2005/8/layout/vList2"/>
    <dgm:cxn modelId="{E3580244-CFBE-4C2F-9C37-6B810EC8A3AF}" srcId="{0384F942-9184-4AC6-8150-2908511437C2}" destId="{56BD4A97-35D8-40F0-8013-0F6B622AD9CF}" srcOrd="3" destOrd="0" parTransId="{90B50BD8-5B5B-4576-96D1-BB0CA21B6B53}" sibTransId="{5A35161C-9AD3-48CA-8B2D-0503CDA575BD}"/>
    <dgm:cxn modelId="{31D03650-5C05-7D4F-A083-54D613F9F2CD}" type="presOf" srcId="{56BD4A97-35D8-40F0-8013-0F6B622AD9CF}" destId="{9129016F-AC2C-384D-B508-D36C10351011}" srcOrd="0" destOrd="0" presId="urn:microsoft.com/office/officeart/2005/8/layout/vList2"/>
    <dgm:cxn modelId="{1D3F6958-79B5-7143-875B-0E07DC838505}" type="presOf" srcId="{D9BD39F8-AAA6-4EBB-9651-99AF07C673BB}" destId="{0A25AEAF-4999-2B43-809D-E49B394C0082}" srcOrd="0" destOrd="0" presId="urn:microsoft.com/office/officeart/2005/8/layout/vList2"/>
    <dgm:cxn modelId="{31663C65-19DB-5549-ADE8-301448E2719D}" type="presOf" srcId="{3F165114-8E2B-4F56-9472-AE4CB566DBBF}" destId="{13249C22-69DD-9746-B488-EEE5FCC4D271}" srcOrd="0" destOrd="0" presId="urn:microsoft.com/office/officeart/2005/8/layout/vList2"/>
    <dgm:cxn modelId="{4849927A-6902-41AA-9CF6-B3775B75666D}" srcId="{0384F942-9184-4AC6-8150-2908511437C2}" destId="{BDA32082-57D1-4888-8DC7-2B0BAAD23049}" srcOrd="4" destOrd="0" parTransId="{E5F78D3A-4FD9-4A77-8BD9-CD968129BB67}" sibTransId="{50D8302C-1A80-4D0B-8A24-05EF9DD20983}"/>
    <dgm:cxn modelId="{DC6AD6A0-087F-4F42-907D-A67EC414B31D}" type="presOf" srcId="{1B2CADAC-7019-4FEC-9CDE-AF6F254ED95E}" destId="{FF2E2058-E513-D148-B0C9-CEE5BD70474F}" srcOrd="0" destOrd="0" presId="urn:microsoft.com/office/officeart/2005/8/layout/vList2"/>
    <dgm:cxn modelId="{11BD27AA-30D0-4686-A989-2C6D4A894C03}" srcId="{0384F942-9184-4AC6-8150-2908511437C2}" destId="{16D557C3-802D-4FDD-B5AD-797C21B76907}" srcOrd="2" destOrd="0" parTransId="{8D59FF7C-9B4E-432E-9DDB-66BE8437271D}" sibTransId="{DF7FD47A-BA19-4618-BF88-E62F29BC8AF3}"/>
    <dgm:cxn modelId="{42BCC0C0-B67A-44F3-8F2E-E19C6BF1E606}" srcId="{0384F942-9184-4AC6-8150-2908511437C2}" destId="{1B2CADAC-7019-4FEC-9CDE-AF6F254ED95E}" srcOrd="1" destOrd="0" parTransId="{1B93C460-3495-4B91-82D0-68C019F698D3}" sibTransId="{CFB5B862-949E-4363-BCCC-D16561F6B3E6}"/>
    <dgm:cxn modelId="{98D03DE6-1F72-41CD-BFE6-5B0C7F12821B}" srcId="{0384F942-9184-4AC6-8150-2908511437C2}" destId="{D9BD39F8-AAA6-4EBB-9651-99AF07C673BB}" srcOrd="0" destOrd="0" parTransId="{3DE1C53D-F397-4058-9D23-A48BCEFCE533}" sibTransId="{A70991ED-E057-4942-B482-C6CE96A651C8}"/>
    <dgm:cxn modelId="{DC5B5CE6-6345-134A-911A-52A214C5C799}" type="presOf" srcId="{16D557C3-802D-4FDD-B5AD-797C21B76907}" destId="{45C5DE7B-E33F-A942-9954-24431D8AF451}" srcOrd="0" destOrd="0" presId="urn:microsoft.com/office/officeart/2005/8/layout/vList2"/>
    <dgm:cxn modelId="{E275CCF7-F437-D740-80B3-579806CE6778}" type="presOf" srcId="{0384F942-9184-4AC6-8150-2908511437C2}" destId="{E2E63648-685A-5343-9847-6166A20C18E2}" srcOrd="0" destOrd="0" presId="urn:microsoft.com/office/officeart/2005/8/layout/vList2"/>
    <dgm:cxn modelId="{D4624EFC-95B9-47A1-BAC0-89B2C87DB25E}" srcId="{0384F942-9184-4AC6-8150-2908511437C2}" destId="{DCC5C570-5DCF-4E59-AA4D-A3C48998529F}" srcOrd="6" destOrd="0" parTransId="{5853C71C-B4BE-4707-BA94-10E53F536600}" sibTransId="{801FF582-C370-4198-AA51-65FAB9F76F5B}"/>
    <dgm:cxn modelId="{B116DDA3-D7F0-3946-A3F1-653879BE722F}" type="presParOf" srcId="{E2E63648-685A-5343-9847-6166A20C18E2}" destId="{0A25AEAF-4999-2B43-809D-E49B394C0082}" srcOrd="0" destOrd="0" presId="urn:microsoft.com/office/officeart/2005/8/layout/vList2"/>
    <dgm:cxn modelId="{8332AFA4-5E77-B541-9A52-5602A4BFCA8F}" type="presParOf" srcId="{E2E63648-685A-5343-9847-6166A20C18E2}" destId="{EF6BC97D-C413-F44D-AD11-7A9CC8069957}" srcOrd="1" destOrd="0" presId="urn:microsoft.com/office/officeart/2005/8/layout/vList2"/>
    <dgm:cxn modelId="{C17AFAFF-0DAF-1A43-9F7B-FC75D7D9F9DB}" type="presParOf" srcId="{E2E63648-685A-5343-9847-6166A20C18E2}" destId="{FF2E2058-E513-D148-B0C9-CEE5BD70474F}" srcOrd="2" destOrd="0" presId="urn:microsoft.com/office/officeart/2005/8/layout/vList2"/>
    <dgm:cxn modelId="{829358BC-1087-934F-B52E-2C67E77B6D57}" type="presParOf" srcId="{E2E63648-685A-5343-9847-6166A20C18E2}" destId="{0EE4EB53-3472-4E4D-9361-DC7D1E408FEF}" srcOrd="3" destOrd="0" presId="urn:microsoft.com/office/officeart/2005/8/layout/vList2"/>
    <dgm:cxn modelId="{8D549E80-0649-594D-95B8-910D0E5CDFD3}" type="presParOf" srcId="{E2E63648-685A-5343-9847-6166A20C18E2}" destId="{45C5DE7B-E33F-A942-9954-24431D8AF451}" srcOrd="4" destOrd="0" presId="urn:microsoft.com/office/officeart/2005/8/layout/vList2"/>
    <dgm:cxn modelId="{D8AE4982-09DD-3348-80D4-5B5A305CD38B}" type="presParOf" srcId="{E2E63648-685A-5343-9847-6166A20C18E2}" destId="{70783C16-B0A7-6A41-A92C-FE018A3CD2C0}" srcOrd="5" destOrd="0" presId="urn:microsoft.com/office/officeart/2005/8/layout/vList2"/>
    <dgm:cxn modelId="{5BEA6338-E3AF-A342-9AB3-8C42CC85D593}" type="presParOf" srcId="{E2E63648-685A-5343-9847-6166A20C18E2}" destId="{9129016F-AC2C-384D-B508-D36C10351011}" srcOrd="6" destOrd="0" presId="urn:microsoft.com/office/officeart/2005/8/layout/vList2"/>
    <dgm:cxn modelId="{F4170D7C-4E84-544B-9F41-5FB76FFD21D9}" type="presParOf" srcId="{E2E63648-685A-5343-9847-6166A20C18E2}" destId="{B0DE000A-744F-474C-957A-1E74F5B22026}" srcOrd="7" destOrd="0" presId="urn:microsoft.com/office/officeart/2005/8/layout/vList2"/>
    <dgm:cxn modelId="{73275A90-B166-F043-99C7-2118D9B45D51}" type="presParOf" srcId="{E2E63648-685A-5343-9847-6166A20C18E2}" destId="{4E525697-6A35-AD4B-B168-E2BC325EA9CE}" srcOrd="8" destOrd="0" presId="urn:microsoft.com/office/officeart/2005/8/layout/vList2"/>
    <dgm:cxn modelId="{8E50001D-D327-BD42-A689-36F33E6920CA}" type="presParOf" srcId="{E2E63648-685A-5343-9847-6166A20C18E2}" destId="{98CA2F28-99FF-664D-A7DF-12A0EB39F7FE}" srcOrd="9" destOrd="0" presId="urn:microsoft.com/office/officeart/2005/8/layout/vList2"/>
    <dgm:cxn modelId="{F5C26A95-C3C5-5442-ACE2-2FDE7244D65E}" type="presParOf" srcId="{E2E63648-685A-5343-9847-6166A20C18E2}" destId="{13249C22-69DD-9746-B488-EEE5FCC4D271}" srcOrd="10" destOrd="0" presId="urn:microsoft.com/office/officeart/2005/8/layout/vList2"/>
    <dgm:cxn modelId="{FBB0C845-90A9-AD43-BE52-A85A09AC3C9F}" type="presParOf" srcId="{E2E63648-685A-5343-9847-6166A20C18E2}" destId="{81E20913-B658-A14B-8D3A-29AF220DA806}" srcOrd="11" destOrd="0" presId="urn:microsoft.com/office/officeart/2005/8/layout/vList2"/>
    <dgm:cxn modelId="{8056AE7C-3B15-8246-8DAA-51B676890E3F}" type="presParOf" srcId="{E2E63648-685A-5343-9847-6166A20C18E2}" destId="{DF453ECA-51ED-F94F-99A4-28352181DD98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7C9F6CA-7102-414E-B0D5-B35AB895F7DB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0DDE488F-B11C-4CC6-B552-3F2174D5C70B}">
      <dgm:prSet/>
      <dgm:spPr/>
      <dgm:t>
        <a:bodyPr/>
        <a:lstStyle/>
        <a:p>
          <a:r>
            <a:rPr lang="en-GB"/>
            <a:t>Based on your reflections- How well do you think you ‘treat others how you would want to be treated?’</a:t>
          </a:r>
          <a:endParaRPr lang="en-US"/>
        </a:p>
      </dgm:t>
    </dgm:pt>
    <dgm:pt modelId="{7B169E0B-E8B3-4DF8-8F3E-74DB36152876}" type="parTrans" cxnId="{ADA420F2-CDCA-4A5F-9928-BEC5FB287032}">
      <dgm:prSet/>
      <dgm:spPr/>
      <dgm:t>
        <a:bodyPr/>
        <a:lstStyle/>
        <a:p>
          <a:endParaRPr lang="en-US"/>
        </a:p>
      </dgm:t>
    </dgm:pt>
    <dgm:pt modelId="{9D57C50C-3611-421A-8599-19CB00490AAC}" type="sibTrans" cxnId="{ADA420F2-CDCA-4A5F-9928-BEC5FB287032}">
      <dgm:prSet/>
      <dgm:spPr/>
      <dgm:t>
        <a:bodyPr/>
        <a:lstStyle/>
        <a:p>
          <a:endParaRPr lang="en-US"/>
        </a:p>
      </dgm:t>
    </dgm:pt>
    <dgm:pt modelId="{F826366D-ED48-4F38-A4CC-BB051839FE92}">
      <dgm:prSet/>
      <dgm:spPr/>
      <dgm:t>
        <a:bodyPr/>
        <a:lstStyle/>
        <a:p>
          <a:r>
            <a:rPr lang="en-GB"/>
            <a:t>Based on your reflections- How much of your anger stems from your desire to ‘control’ others or situations?</a:t>
          </a:r>
          <a:endParaRPr lang="en-US"/>
        </a:p>
      </dgm:t>
    </dgm:pt>
    <dgm:pt modelId="{DB56D71A-4A87-4C9A-BA0C-99FD2D4BEE1F}" type="parTrans" cxnId="{455E43DC-731E-431F-8C2E-647EEE1FF28E}">
      <dgm:prSet/>
      <dgm:spPr/>
      <dgm:t>
        <a:bodyPr/>
        <a:lstStyle/>
        <a:p>
          <a:endParaRPr lang="en-US"/>
        </a:p>
      </dgm:t>
    </dgm:pt>
    <dgm:pt modelId="{3D59A80B-BE93-487D-8EF7-9351E6B5350C}" type="sibTrans" cxnId="{455E43DC-731E-431F-8C2E-647EEE1FF28E}">
      <dgm:prSet/>
      <dgm:spPr/>
      <dgm:t>
        <a:bodyPr/>
        <a:lstStyle/>
        <a:p>
          <a:endParaRPr lang="en-US"/>
        </a:p>
      </dgm:t>
    </dgm:pt>
    <dgm:pt modelId="{97DE1ECC-8712-4EF7-9FA2-07D049817566}">
      <dgm:prSet/>
      <dgm:spPr/>
      <dgm:t>
        <a:bodyPr/>
        <a:lstStyle/>
        <a:p>
          <a:r>
            <a:rPr lang="en-GB"/>
            <a:t>How much of your anger stems from the need to be ‘right?’ and win an argument?</a:t>
          </a:r>
          <a:endParaRPr lang="en-US"/>
        </a:p>
      </dgm:t>
    </dgm:pt>
    <dgm:pt modelId="{40548CF0-27F7-4219-8574-A9F7D3CC4E93}" type="parTrans" cxnId="{9E553DCA-9F12-4596-B682-A2A467C589F2}">
      <dgm:prSet/>
      <dgm:spPr/>
      <dgm:t>
        <a:bodyPr/>
        <a:lstStyle/>
        <a:p>
          <a:endParaRPr lang="en-US"/>
        </a:p>
      </dgm:t>
    </dgm:pt>
    <dgm:pt modelId="{55276190-7F55-438E-A5DB-EAB9D85140E1}" type="sibTrans" cxnId="{9E553DCA-9F12-4596-B682-A2A467C589F2}">
      <dgm:prSet/>
      <dgm:spPr/>
      <dgm:t>
        <a:bodyPr/>
        <a:lstStyle/>
        <a:p>
          <a:endParaRPr lang="en-US"/>
        </a:p>
      </dgm:t>
    </dgm:pt>
    <dgm:pt modelId="{0A5A582A-538C-5440-8ADE-5DAF13D187E1}" type="pres">
      <dgm:prSet presAssocID="{B7C9F6CA-7102-414E-B0D5-B35AB895F7D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D703E1E-DC89-5E41-8C82-5C46F96EE5BA}" type="pres">
      <dgm:prSet presAssocID="{0DDE488F-B11C-4CC6-B552-3F2174D5C70B}" presName="hierRoot1" presStyleCnt="0"/>
      <dgm:spPr/>
    </dgm:pt>
    <dgm:pt modelId="{54D17806-A86F-4A4C-A59B-42D4B2662B8F}" type="pres">
      <dgm:prSet presAssocID="{0DDE488F-B11C-4CC6-B552-3F2174D5C70B}" presName="composite" presStyleCnt="0"/>
      <dgm:spPr/>
    </dgm:pt>
    <dgm:pt modelId="{60521015-5F7E-4E46-A723-5215752E3E76}" type="pres">
      <dgm:prSet presAssocID="{0DDE488F-B11C-4CC6-B552-3F2174D5C70B}" presName="background" presStyleLbl="node0" presStyleIdx="0" presStyleCnt="3"/>
      <dgm:spPr/>
    </dgm:pt>
    <dgm:pt modelId="{98FD61F8-C081-C647-BCFF-93D1D42CD8BE}" type="pres">
      <dgm:prSet presAssocID="{0DDE488F-B11C-4CC6-B552-3F2174D5C70B}" presName="text" presStyleLbl="fgAcc0" presStyleIdx="0" presStyleCnt="3">
        <dgm:presLayoutVars>
          <dgm:chPref val="3"/>
        </dgm:presLayoutVars>
      </dgm:prSet>
      <dgm:spPr/>
    </dgm:pt>
    <dgm:pt modelId="{E947C213-D4FF-C242-A70A-AB37D0E8ED7B}" type="pres">
      <dgm:prSet presAssocID="{0DDE488F-B11C-4CC6-B552-3F2174D5C70B}" presName="hierChild2" presStyleCnt="0"/>
      <dgm:spPr/>
    </dgm:pt>
    <dgm:pt modelId="{E6ADBC1F-31AE-4C41-91A1-767F0A1FDBB9}" type="pres">
      <dgm:prSet presAssocID="{F826366D-ED48-4F38-A4CC-BB051839FE92}" presName="hierRoot1" presStyleCnt="0"/>
      <dgm:spPr/>
    </dgm:pt>
    <dgm:pt modelId="{09381D7A-8B60-DB4E-8AA7-1DBEFB95764E}" type="pres">
      <dgm:prSet presAssocID="{F826366D-ED48-4F38-A4CC-BB051839FE92}" presName="composite" presStyleCnt="0"/>
      <dgm:spPr/>
    </dgm:pt>
    <dgm:pt modelId="{56BA443C-A135-7C4C-8891-19E7EB4C9B44}" type="pres">
      <dgm:prSet presAssocID="{F826366D-ED48-4F38-A4CC-BB051839FE92}" presName="background" presStyleLbl="node0" presStyleIdx="1" presStyleCnt="3"/>
      <dgm:spPr/>
    </dgm:pt>
    <dgm:pt modelId="{B2776E03-D276-4343-B8E2-70164197C6C5}" type="pres">
      <dgm:prSet presAssocID="{F826366D-ED48-4F38-A4CC-BB051839FE92}" presName="text" presStyleLbl="fgAcc0" presStyleIdx="1" presStyleCnt="3">
        <dgm:presLayoutVars>
          <dgm:chPref val="3"/>
        </dgm:presLayoutVars>
      </dgm:prSet>
      <dgm:spPr/>
    </dgm:pt>
    <dgm:pt modelId="{B5F3D009-184A-7146-9F53-98259DA8EA64}" type="pres">
      <dgm:prSet presAssocID="{F826366D-ED48-4F38-A4CC-BB051839FE92}" presName="hierChild2" presStyleCnt="0"/>
      <dgm:spPr/>
    </dgm:pt>
    <dgm:pt modelId="{EC787E91-10FB-C84B-93E5-98022BFABDA7}" type="pres">
      <dgm:prSet presAssocID="{97DE1ECC-8712-4EF7-9FA2-07D049817566}" presName="hierRoot1" presStyleCnt="0"/>
      <dgm:spPr/>
    </dgm:pt>
    <dgm:pt modelId="{E75525DA-A6F2-0445-B18A-AEBA07F6897E}" type="pres">
      <dgm:prSet presAssocID="{97DE1ECC-8712-4EF7-9FA2-07D049817566}" presName="composite" presStyleCnt="0"/>
      <dgm:spPr/>
    </dgm:pt>
    <dgm:pt modelId="{C5376442-9F1B-6C44-B8D4-FF22C6F29990}" type="pres">
      <dgm:prSet presAssocID="{97DE1ECC-8712-4EF7-9FA2-07D049817566}" presName="background" presStyleLbl="node0" presStyleIdx="2" presStyleCnt="3"/>
      <dgm:spPr/>
    </dgm:pt>
    <dgm:pt modelId="{D1D41928-0D9E-EC47-AECB-B1D8BECA83B2}" type="pres">
      <dgm:prSet presAssocID="{97DE1ECC-8712-4EF7-9FA2-07D049817566}" presName="text" presStyleLbl="fgAcc0" presStyleIdx="2" presStyleCnt="3">
        <dgm:presLayoutVars>
          <dgm:chPref val="3"/>
        </dgm:presLayoutVars>
      </dgm:prSet>
      <dgm:spPr/>
    </dgm:pt>
    <dgm:pt modelId="{6CBB5442-13AF-9743-B31D-336C922393B3}" type="pres">
      <dgm:prSet presAssocID="{97DE1ECC-8712-4EF7-9FA2-07D049817566}" presName="hierChild2" presStyleCnt="0"/>
      <dgm:spPr/>
    </dgm:pt>
  </dgm:ptLst>
  <dgm:cxnLst>
    <dgm:cxn modelId="{AAC2C733-1170-4945-863A-141AA983C46C}" type="presOf" srcId="{97DE1ECC-8712-4EF7-9FA2-07D049817566}" destId="{D1D41928-0D9E-EC47-AECB-B1D8BECA83B2}" srcOrd="0" destOrd="0" presId="urn:microsoft.com/office/officeart/2005/8/layout/hierarchy1"/>
    <dgm:cxn modelId="{85AC8762-605D-0142-8467-02AEE6CB46E9}" type="presOf" srcId="{0DDE488F-B11C-4CC6-B552-3F2174D5C70B}" destId="{98FD61F8-C081-C647-BCFF-93D1D42CD8BE}" srcOrd="0" destOrd="0" presId="urn:microsoft.com/office/officeart/2005/8/layout/hierarchy1"/>
    <dgm:cxn modelId="{587357B4-905B-A14E-8220-B5AF4DA6A5E8}" type="presOf" srcId="{F826366D-ED48-4F38-A4CC-BB051839FE92}" destId="{B2776E03-D276-4343-B8E2-70164197C6C5}" srcOrd="0" destOrd="0" presId="urn:microsoft.com/office/officeart/2005/8/layout/hierarchy1"/>
    <dgm:cxn modelId="{9E553DCA-9F12-4596-B682-A2A467C589F2}" srcId="{B7C9F6CA-7102-414E-B0D5-B35AB895F7DB}" destId="{97DE1ECC-8712-4EF7-9FA2-07D049817566}" srcOrd="2" destOrd="0" parTransId="{40548CF0-27F7-4219-8574-A9F7D3CC4E93}" sibTransId="{55276190-7F55-438E-A5DB-EAB9D85140E1}"/>
    <dgm:cxn modelId="{455E43DC-731E-431F-8C2E-647EEE1FF28E}" srcId="{B7C9F6CA-7102-414E-B0D5-B35AB895F7DB}" destId="{F826366D-ED48-4F38-A4CC-BB051839FE92}" srcOrd="1" destOrd="0" parTransId="{DB56D71A-4A87-4C9A-BA0C-99FD2D4BEE1F}" sibTransId="{3D59A80B-BE93-487D-8EF7-9351E6B5350C}"/>
    <dgm:cxn modelId="{D78E01EE-344D-3D40-ABA1-0002D25B2863}" type="presOf" srcId="{B7C9F6CA-7102-414E-B0D5-B35AB895F7DB}" destId="{0A5A582A-538C-5440-8ADE-5DAF13D187E1}" srcOrd="0" destOrd="0" presId="urn:microsoft.com/office/officeart/2005/8/layout/hierarchy1"/>
    <dgm:cxn modelId="{ADA420F2-CDCA-4A5F-9928-BEC5FB287032}" srcId="{B7C9F6CA-7102-414E-B0D5-B35AB895F7DB}" destId="{0DDE488F-B11C-4CC6-B552-3F2174D5C70B}" srcOrd="0" destOrd="0" parTransId="{7B169E0B-E8B3-4DF8-8F3E-74DB36152876}" sibTransId="{9D57C50C-3611-421A-8599-19CB00490AAC}"/>
    <dgm:cxn modelId="{C6B35FED-9B51-E048-BB57-7CCDBE08694D}" type="presParOf" srcId="{0A5A582A-538C-5440-8ADE-5DAF13D187E1}" destId="{0D703E1E-DC89-5E41-8C82-5C46F96EE5BA}" srcOrd="0" destOrd="0" presId="urn:microsoft.com/office/officeart/2005/8/layout/hierarchy1"/>
    <dgm:cxn modelId="{A9CADE23-5F01-1244-A719-1754AD50A957}" type="presParOf" srcId="{0D703E1E-DC89-5E41-8C82-5C46F96EE5BA}" destId="{54D17806-A86F-4A4C-A59B-42D4B2662B8F}" srcOrd="0" destOrd="0" presId="urn:microsoft.com/office/officeart/2005/8/layout/hierarchy1"/>
    <dgm:cxn modelId="{66EEE79C-1C18-2E45-A2FA-40A34CB87140}" type="presParOf" srcId="{54D17806-A86F-4A4C-A59B-42D4B2662B8F}" destId="{60521015-5F7E-4E46-A723-5215752E3E76}" srcOrd="0" destOrd="0" presId="urn:microsoft.com/office/officeart/2005/8/layout/hierarchy1"/>
    <dgm:cxn modelId="{32FB4D03-EE00-3348-B08D-83DA37C8829E}" type="presParOf" srcId="{54D17806-A86F-4A4C-A59B-42D4B2662B8F}" destId="{98FD61F8-C081-C647-BCFF-93D1D42CD8BE}" srcOrd="1" destOrd="0" presId="urn:microsoft.com/office/officeart/2005/8/layout/hierarchy1"/>
    <dgm:cxn modelId="{1B429132-53D3-3A46-8281-A4D25A0A5776}" type="presParOf" srcId="{0D703E1E-DC89-5E41-8C82-5C46F96EE5BA}" destId="{E947C213-D4FF-C242-A70A-AB37D0E8ED7B}" srcOrd="1" destOrd="0" presId="urn:microsoft.com/office/officeart/2005/8/layout/hierarchy1"/>
    <dgm:cxn modelId="{F7F6914A-ECD6-9B43-B5EB-B2E467144E4C}" type="presParOf" srcId="{0A5A582A-538C-5440-8ADE-5DAF13D187E1}" destId="{E6ADBC1F-31AE-4C41-91A1-767F0A1FDBB9}" srcOrd="1" destOrd="0" presId="urn:microsoft.com/office/officeart/2005/8/layout/hierarchy1"/>
    <dgm:cxn modelId="{9EB18ED7-3397-5549-9CBC-42D81AD9ACD6}" type="presParOf" srcId="{E6ADBC1F-31AE-4C41-91A1-767F0A1FDBB9}" destId="{09381D7A-8B60-DB4E-8AA7-1DBEFB95764E}" srcOrd="0" destOrd="0" presId="urn:microsoft.com/office/officeart/2005/8/layout/hierarchy1"/>
    <dgm:cxn modelId="{8945F635-8DEC-4F48-8631-8AAF9FD228C9}" type="presParOf" srcId="{09381D7A-8B60-DB4E-8AA7-1DBEFB95764E}" destId="{56BA443C-A135-7C4C-8891-19E7EB4C9B44}" srcOrd="0" destOrd="0" presId="urn:microsoft.com/office/officeart/2005/8/layout/hierarchy1"/>
    <dgm:cxn modelId="{5B6BFB04-E426-314E-9014-6CF9F0B32664}" type="presParOf" srcId="{09381D7A-8B60-DB4E-8AA7-1DBEFB95764E}" destId="{B2776E03-D276-4343-B8E2-70164197C6C5}" srcOrd="1" destOrd="0" presId="urn:microsoft.com/office/officeart/2005/8/layout/hierarchy1"/>
    <dgm:cxn modelId="{F02C0A95-77AB-914E-8577-475E3986C842}" type="presParOf" srcId="{E6ADBC1F-31AE-4C41-91A1-767F0A1FDBB9}" destId="{B5F3D009-184A-7146-9F53-98259DA8EA64}" srcOrd="1" destOrd="0" presId="urn:microsoft.com/office/officeart/2005/8/layout/hierarchy1"/>
    <dgm:cxn modelId="{0C30D065-F29A-DA47-A83B-F3FA259823B2}" type="presParOf" srcId="{0A5A582A-538C-5440-8ADE-5DAF13D187E1}" destId="{EC787E91-10FB-C84B-93E5-98022BFABDA7}" srcOrd="2" destOrd="0" presId="urn:microsoft.com/office/officeart/2005/8/layout/hierarchy1"/>
    <dgm:cxn modelId="{50523E20-A211-4E4C-84BC-FB84FF617E3F}" type="presParOf" srcId="{EC787E91-10FB-C84B-93E5-98022BFABDA7}" destId="{E75525DA-A6F2-0445-B18A-AEBA07F6897E}" srcOrd="0" destOrd="0" presId="urn:microsoft.com/office/officeart/2005/8/layout/hierarchy1"/>
    <dgm:cxn modelId="{CA0A4E8A-D73A-D749-9319-E0E2215E5359}" type="presParOf" srcId="{E75525DA-A6F2-0445-B18A-AEBA07F6897E}" destId="{C5376442-9F1B-6C44-B8D4-FF22C6F29990}" srcOrd="0" destOrd="0" presId="urn:microsoft.com/office/officeart/2005/8/layout/hierarchy1"/>
    <dgm:cxn modelId="{E7764BB6-F83E-964D-9D52-5EA918AEA06B}" type="presParOf" srcId="{E75525DA-A6F2-0445-B18A-AEBA07F6897E}" destId="{D1D41928-0D9E-EC47-AECB-B1D8BECA83B2}" srcOrd="1" destOrd="0" presId="urn:microsoft.com/office/officeart/2005/8/layout/hierarchy1"/>
    <dgm:cxn modelId="{66371C54-E76B-994A-B1FC-8BA348151E2D}" type="presParOf" srcId="{EC787E91-10FB-C84B-93E5-98022BFABDA7}" destId="{6CBB5442-13AF-9743-B31D-336C922393B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1C310F-899D-4F88-BA7C-829682F93B33}">
      <dsp:nvSpPr>
        <dsp:cNvPr id="0" name=""/>
        <dsp:cNvSpPr/>
      </dsp:nvSpPr>
      <dsp:spPr>
        <a:xfrm>
          <a:off x="0" y="899622"/>
          <a:ext cx="6900512" cy="166084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CFF632-F432-41CB-A7CF-50B95CFDAAF6}">
      <dsp:nvSpPr>
        <dsp:cNvPr id="0" name=""/>
        <dsp:cNvSpPr/>
      </dsp:nvSpPr>
      <dsp:spPr>
        <a:xfrm>
          <a:off x="502404" y="1273312"/>
          <a:ext cx="913463" cy="91346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917A62-237E-4D5F-A53D-E6019BF1BDE2}">
      <dsp:nvSpPr>
        <dsp:cNvPr id="0" name=""/>
        <dsp:cNvSpPr/>
      </dsp:nvSpPr>
      <dsp:spPr>
        <a:xfrm>
          <a:off x="1918272" y="899622"/>
          <a:ext cx="4982239" cy="16608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5772" tIns="175772" rIns="175772" bIns="175772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/>
            <a:t>How does your anger affect your reaction to others in general?</a:t>
          </a:r>
          <a:endParaRPr lang="en-US" sz="2500" kern="1200"/>
        </a:p>
      </dsp:txBody>
      <dsp:txXfrm>
        <a:off x="1918272" y="899622"/>
        <a:ext cx="4982239" cy="1660842"/>
      </dsp:txXfrm>
    </dsp:sp>
    <dsp:sp modelId="{65914CDD-BF03-4540-8701-E3827B31E78E}">
      <dsp:nvSpPr>
        <dsp:cNvPr id="0" name=""/>
        <dsp:cNvSpPr/>
      </dsp:nvSpPr>
      <dsp:spPr>
        <a:xfrm>
          <a:off x="0" y="2975675"/>
          <a:ext cx="6900512" cy="166084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92F656-B457-4155-9879-15306725B726}">
      <dsp:nvSpPr>
        <dsp:cNvPr id="0" name=""/>
        <dsp:cNvSpPr/>
      </dsp:nvSpPr>
      <dsp:spPr>
        <a:xfrm>
          <a:off x="502404" y="3349365"/>
          <a:ext cx="913463" cy="91346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1D5598-5193-4420-88AE-A76CAD706E0A}">
      <dsp:nvSpPr>
        <dsp:cNvPr id="0" name=""/>
        <dsp:cNvSpPr/>
      </dsp:nvSpPr>
      <dsp:spPr>
        <a:xfrm>
          <a:off x="1918272" y="2975675"/>
          <a:ext cx="4982239" cy="16608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5772" tIns="175772" rIns="175772" bIns="175772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/>
            <a:t>How do you think it makes them feel and why?</a:t>
          </a:r>
          <a:endParaRPr lang="en-US" sz="2500" kern="1200"/>
        </a:p>
      </dsp:txBody>
      <dsp:txXfrm>
        <a:off x="1918272" y="2975675"/>
        <a:ext cx="4982239" cy="16608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CF6581-76B0-5845-AEC4-6C48D671608E}">
      <dsp:nvSpPr>
        <dsp:cNvPr id="0" name=""/>
        <dsp:cNvSpPr/>
      </dsp:nvSpPr>
      <dsp:spPr>
        <a:xfrm>
          <a:off x="1332" y="7648"/>
          <a:ext cx="4677087" cy="29699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3DB786-275E-224C-B01A-EA0B85ED6F35}">
      <dsp:nvSpPr>
        <dsp:cNvPr id="0" name=""/>
        <dsp:cNvSpPr/>
      </dsp:nvSpPr>
      <dsp:spPr>
        <a:xfrm>
          <a:off x="521008" y="501341"/>
          <a:ext cx="4677087" cy="29699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100" kern="1200"/>
            <a:t>What emotions do you feel when someone gets angry with you?</a:t>
          </a:r>
          <a:endParaRPr lang="en-US" sz="4100" kern="1200"/>
        </a:p>
      </dsp:txBody>
      <dsp:txXfrm>
        <a:off x="607995" y="588328"/>
        <a:ext cx="4503113" cy="2795976"/>
      </dsp:txXfrm>
    </dsp:sp>
    <dsp:sp modelId="{1A2637D2-5B62-C043-A286-92780C1EB564}">
      <dsp:nvSpPr>
        <dsp:cNvPr id="0" name=""/>
        <dsp:cNvSpPr/>
      </dsp:nvSpPr>
      <dsp:spPr>
        <a:xfrm>
          <a:off x="5717772" y="7648"/>
          <a:ext cx="4677087" cy="29699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4775BA-3E5A-6B49-AF57-93FD11B04759}">
      <dsp:nvSpPr>
        <dsp:cNvPr id="0" name=""/>
        <dsp:cNvSpPr/>
      </dsp:nvSpPr>
      <dsp:spPr>
        <a:xfrm>
          <a:off x="6237449" y="501341"/>
          <a:ext cx="4677087" cy="29699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100" kern="1200"/>
            <a:t>Can you think of any times when someone misunderstood your intentions and got angry with you? How did this make you feel?</a:t>
          </a:r>
          <a:endParaRPr lang="en-US" sz="4100" kern="1200"/>
        </a:p>
      </dsp:txBody>
      <dsp:txXfrm>
        <a:off x="6324436" y="588328"/>
        <a:ext cx="4503113" cy="279597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AF16D8-F677-4737-A5D3-96EC033D6195}">
      <dsp:nvSpPr>
        <dsp:cNvPr id="0" name=""/>
        <dsp:cNvSpPr/>
      </dsp:nvSpPr>
      <dsp:spPr>
        <a:xfrm>
          <a:off x="558493" y="431573"/>
          <a:ext cx="1445542" cy="144554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BF76B3-6B5B-40BE-92F0-C0E8C5556D46}">
      <dsp:nvSpPr>
        <dsp:cNvPr id="0" name=""/>
        <dsp:cNvSpPr/>
      </dsp:nvSpPr>
      <dsp:spPr>
        <a:xfrm>
          <a:off x="866559" y="739639"/>
          <a:ext cx="829409" cy="82940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5ED5C9-D3C1-4889-BBBA-4F223AD4647E}">
      <dsp:nvSpPr>
        <dsp:cNvPr id="0" name=""/>
        <dsp:cNvSpPr/>
      </dsp:nvSpPr>
      <dsp:spPr>
        <a:xfrm>
          <a:off x="96393" y="2327366"/>
          <a:ext cx="2369741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700" kern="1200"/>
            <a:t>Can you think of any events for which you feel no remorse about your anger?</a:t>
          </a:r>
          <a:endParaRPr lang="en-US" sz="1700" kern="1200"/>
        </a:p>
      </dsp:txBody>
      <dsp:txXfrm>
        <a:off x="96393" y="2327366"/>
        <a:ext cx="2369741" cy="720000"/>
      </dsp:txXfrm>
    </dsp:sp>
    <dsp:sp modelId="{4EF55B3C-F29C-4E11-92DC-F2BB49F2936B}">
      <dsp:nvSpPr>
        <dsp:cNvPr id="0" name=""/>
        <dsp:cNvSpPr/>
      </dsp:nvSpPr>
      <dsp:spPr>
        <a:xfrm>
          <a:off x="3342939" y="431573"/>
          <a:ext cx="1445542" cy="144554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14CDAD-AC6F-48AF-B2FB-282AF14E9085}">
      <dsp:nvSpPr>
        <dsp:cNvPr id="0" name=""/>
        <dsp:cNvSpPr/>
      </dsp:nvSpPr>
      <dsp:spPr>
        <a:xfrm>
          <a:off x="3651006" y="739639"/>
          <a:ext cx="829409" cy="82940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6EFF84-1464-4822-A55A-1927EE2CB8B4}">
      <dsp:nvSpPr>
        <dsp:cNvPr id="0" name=""/>
        <dsp:cNvSpPr/>
      </dsp:nvSpPr>
      <dsp:spPr>
        <a:xfrm>
          <a:off x="2880840" y="2327366"/>
          <a:ext cx="2369741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700" kern="1200"/>
            <a:t>Do you feel you must always be ‘right?’- If so how do you think this makes the other person feel? </a:t>
          </a:r>
          <a:endParaRPr lang="en-US" sz="1700" kern="1200"/>
        </a:p>
      </dsp:txBody>
      <dsp:txXfrm>
        <a:off x="2880840" y="2327366"/>
        <a:ext cx="2369741" cy="720000"/>
      </dsp:txXfrm>
    </dsp:sp>
    <dsp:sp modelId="{ABAB9BF1-FB26-4277-B566-FA0BF0320C1A}">
      <dsp:nvSpPr>
        <dsp:cNvPr id="0" name=""/>
        <dsp:cNvSpPr/>
      </dsp:nvSpPr>
      <dsp:spPr>
        <a:xfrm>
          <a:off x="6127386" y="431573"/>
          <a:ext cx="1445542" cy="144554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0A276B-4149-4510-9D73-CDF0B647114C}">
      <dsp:nvSpPr>
        <dsp:cNvPr id="0" name=""/>
        <dsp:cNvSpPr/>
      </dsp:nvSpPr>
      <dsp:spPr>
        <a:xfrm>
          <a:off x="6435452" y="739639"/>
          <a:ext cx="829409" cy="82940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AA7B38-E722-424C-847A-AF967C67E33F}">
      <dsp:nvSpPr>
        <dsp:cNvPr id="0" name=""/>
        <dsp:cNvSpPr/>
      </dsp:nvSpPr>
      <dsp:spPr>
        <a:xfrm>
          <a:off x="5665286" y="2327366"/>
          <a:ext cx="2369741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700" kern="1200"/>
            <a:t>Can you think of any situations where you felt you were being ‘judged’ by others?- How did this make you feel?</a:t>
          </a:r>
          <a:endParaRPr lang="en-US" sz="1700" kern="1200"/>
        </a:p>
      </dsp:txBody>
      <dsp:txXfrm>
        <a:off x="5665286" y="2327366"/>
        <a:ext cx="2369741" cy="720000"/>
      </dsp:txXfrm>
    </dsp:sp>
    <dsp:sp modelId="{AE05EDA3-22F6-42C2-96D2-D4B88C546C91}">
      <dsp:nvSpPr>
        <dsp:cNvPr id="0" name=""/>
        <dsp:cNvSpPr/>
      </dsp:nvSpPr>
      <dsp:spPr>
        <a:xfrm>
          <a:off x="8911833" y="431573"/>
          <a:ext cx="1445542" cy="1445542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A971AA-9CDA-40BB-B8CC-E0EF0D8E9F31}">
      <dsp:nvSpPr>
        <dsp:cNvPr id="0" name=""/>
        <dsp:cNvSpPr/>
      </dsp:nvSpPr>
      <dsp:spPr>
        <a:xfrm>
          <a:off x="9219899" y="739639"/>
          <a:ext cx="829409" cy="829409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7A0710-E823-4B8D-B88E-08C128947A41}">
      <dsp:nvSpPr>
        <dsp:cNvPr id="0" name=""/>
        <dsp:cNvSpPr/>
      </dsp:nvSpPr>
      <dsp:spPr>
        <a:xfrm>
          <a:off x="8449733" y="2327366"/>
          <a:ext cx="2369741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700" kern="1200" dirty="0"/>
            <a:t>Would you say that you are Judgemental?</a:t>
          </a:r>
          <a:endParaRPr lang="en-US" sz="1700" kern="1200" dirty="0"/>
        </a:p>
      </dsp:txBody>
      <dsp:txXfrm>
        <a:off x="8449733" y="2327366"/>
        <a:ext cx="2369741" cy="7200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416363-B3E9-0C4D-9CEC-E86F4498B2D1}">
      <dsp:nvSpPr>
        <dsp:cNvPr id="0" name=""/>
        <dsp:cNvSpPr/>
      </dsp:nvSpPr>
      <dsp:spPr>
        <a:xfrm>
          <a:off x="0" y="204892"/>
          <a:ext cx="6900512" cy="93541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900" kern="1200"/>
            <a:t>Do you like to be in ‘control’ of the behaviour of others?</a:t>
          </a:r>
          <a:endParaRPr lang="en-US" sz="3900" kern="1200"/>
        </a:p>
      </dsp:txBody>
      <dsp:txXfrm>
        <a:off x="45663" y="250555"/>
        <a:ext cx="6809186" cy="844089"/>
      </dsp:txXfrm>
    </dsp:sp>
    <dsp:sp modelId="{99D28FB5-E0FF-5F4E-8919-D94230888F08}">
      <dsp:nvSpPr>
        <dsp:cNvPr id="0" name=""/>
        <dsp:cNvSpPr/>
      </dsp:nvSpPr>
      <dsp:spPr>
        <a:xfrm>
          <a:off x="0" y="1252628"/>
          <a:ext cx="6900512" cy="935415"/>
        </a:xfrm>
        <a:prstGeom prst="roundRect">
          <a:avLst/>
        </a:prstGeom>
        <a:solidFill>
          <a:schemeClr val="accent2">
            <a:hueOff val="-372468"/>
            <a:satOff val="-531"/>
            <a:lumOff val="24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900" kern="1200"/>
            <a:t>Do you like to be in control of situations?</a:t>
          </a:r>
          <a:endParaRPr lang="en-US" sz="3900" kern="1200"/>
        </a:p>
      </dsp:txBody>
      <dsp:txXfrm>
        <a:off x="45663" y="1298291"/>
        <a:ext cx="6809186" cy="844089"/>
      </dsp:txXfrm>
    </dsp:sp>
    <dsp:sp modelId="{8C7F52F3-138A-1641-80BD-9B1542856DA5}">
      <dsp:nvSpPr>
        <dsp:cNvPr id="0" name=""/>
        <dsp:cNvSpPr/>
      </dsp:nvSpPr>
      <dsp:spPr>
        <a:xfrm>
          <a:off x="0" y="2300363"/>
          <a:ext cx="6900512" cy="935415"/>
        </a:xfrm>
        <a:prstGeom prst="roundRect">
          <a:avLst/>
        </a:prstGeom>
        <a:solidFill>
          <a:schemeClr val="accent2">
            <a:hueOff val="-744936"/>
            <a:satOff val="-1063"/>
            <a:lumOff val="49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900" kern="1200"/>
            <a:t>Are you in ‘control’ of your past? Your future? </a:t>
          </a:r>
          <a:endParaRPr lang="en-US" sz="3900" kern="1200"/>
        </a:p>
      </dsp:txBody>
      <dsp:txXfrm>
        <a:off x="45663" y="2346026"/>
        <a:ext cx="6809186" cy="844089"/>
      </dsp:txXfrm>
    </dsp:sp>
    <dsp:sp modelId="{5EDDEB2E-0640-AD4B-A601-A1B22CFACCCB}">
      <dsp:nvSpPr>
        <dsp:cNvPr id="0" name=""/>
        <dsp:cNvSpPr/>
      </dsp:nvSpPr>
      <dsp:spPr>
        <a:xfrm>
          <a:off x="0" y="3348098"/>
          <a:ext cx="6900512" cy="935415"/>
        </a:xfrm>
        <a:prstGeom prst="roundRect">
          <a:avLst/>
        </a:prstGeom>
        <a:solidFill>
          <a:schemeClr val="accent2">
            <a:hueOff val="-1117403"/>
            <a:satOff val="-1594"/>
            <a:lumOff val="73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900" kern="1200"/>
            <a:t>Are you in control of your present? How?</a:t>
          </a:r>
          <a:endParaRPr lang="en-US" sz="3900" kern="1200"/>
        </a:p>
      </dsp:txBody>
      <dsp:txXfrm>
        <a:off x="45663" y="3393761"/>
        <a:ext cx="6809186" cy="844089"/>
      </dsp:txXfrm>
    </dsp:sp>
    <dsp:sp modelId="{3C556B4A-601D-B84C-AACA-A343CC4449CE}">
      <dsp:nvSpPr>
        <dsp:cNvPr id="0" name=""/>
        <dsp:cNvSpPr/>
      </dsp:nvSpPr>
      <dsp:spPr>
        <a:xfrm>
          <a:off x="0" y="4395833"/>
          <a:ext cx="6900512" cy="935415"/>
        </a:xfrm>
        <a:prstGeom prst="roundRect">
          <a:avLst/>
        </a:prstGeom>
        <a:solidFill>
          <a:schemeClr val="accent2">
            <a:hueOff val="-1489871"/>
            <a:satOff val="-2125"/>
            <a:lumOff val="98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900" kern="1200"/>
            <a:t>Are you control of your ‘anger?’</a:t>
          </a:r>
          <a:endParaRPr lang="en-US" sz="3900" kern="1200"/>
        </a:p>
      </dsp:txBody>
      <dsp:txXfrm>
        <a:off x="45663" y="4441496"/>
        <a:ext cx="6809186" cy="84408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25AEAF-4999-2B43-809D-E49B394C0082}">
      <dsp:nvSpPr>
        <dsp:cNvPr id="0" name=""/>
        <dsp:cNvSpPr/>
      </dsp:nvSpPr>
      <dsp:spPr>
        <a:xfrm>
          <a:off x="0" y="83032"/>
          <a:ext cx="6900512" cy="69556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/>
            <a:t>How often do others get angry with you?</a:t>
          </a:r>
          <a:endParaRPr lang="en-US" sz="2900" kern="1200"/>
        </a:p>
      </dsp:txBody>
      <dsp:txXfrm>
        <a:off x="33955" y="116987"/>
        <a:ext cx="6832602" cy="627655"/>
      </dsp:txXfrm>
    </dsp:sp>
    <dsp:sp modelId="{FF2E2058-E513-D148-B0C9-CEE5BD70474F}">
      <dsp:nvSpPr>
        <dsp:cNvPr id="0" name=""/>
        <dsp:cNvSpPr/>
      </dsp:nvSpPr>
      <dsp:spPr>
        <a:xfrm>
          <a:off x="0" y="862117"/>
          <a:ext cx="6900512" cy="695565"/>
        </a:xfrm>
        <a:prstGeom prst="roundRect">
          <a:avLst/>
        </a:prstGeom>
        <a:solidFill>
          <a:schemeClr val="accent5">
            <a:hueOff val="-244959"/>
            <a:satOff val="2515"/>
            <a:lumOff val="39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/>
            <a:t>What makes them angry do you think?</a:t>
          </a:r>
          <a:endParaRPr lang="en-US" sz="2900" kern="1200"/>
        </a:p>
      </dsp:txBody>
      <dsp:txXfrm>
        <a:off x="33955" y="896072"/>
        <a:ext cx="6832602" cy="627655"/>
      </dsp:txXfrm>
    </dsp:sp>
    <dsp:sp modelId="{45C5DE7B-E33F-A942-9954-24431D8AF451}">
      <dsp:nvSpPr>
        <dsp:cNvPr id="0" name=""/>
        <dsp:cNvSpPr/>
      </dsp:nvSpPr>
      <dsp:spPr>
        <a:xfrm>
          <a:off x="0" y="1641202"/>
          <a:ext cx="6900512" cy="695565"/>
        </a:xfrm>
        <a:prstGeom prst="roundRect">
          <a:avLst/>
        </a:prstGeom>
        <a:solidFill>
          <a:schemeClr val="accent5">
            <a:hueOff val="-489918"/>
            <a:satOff val="5031"/>
            <a:lumOff val="78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/>
            <a:t>Do you feel misunderstood? </a:t>
          </a:r>
          <a:endParaRPr lang="en-US" sz="2900" kern="1200"/>
        </a:p>
      </dsp:txBody>
      <dsp:txXfrm>
        <a:off x="33955" y="1675157"/>
        <a:ext cx="6832602" cy="627655"/>
      </dsp:txXfrm>
    </dsp:sp>
    <dsp:sp modelId="{9129016F-AC2C-384D-B508-D36C10351011}">
      <dsp:nvSpPr>
        <dsp:cNvPr id="0" name=""/>
        <dsp:cNvSpPr/>
      </dsp:nvSpPr>
      <dsp:spPr>
        <a:xfrm>
          <a:off x="0" y="2420287"/>
          <a:ext cx="6900512" cy="695565"/>
        </a:xfrm>
        <a:prstGeom prst="roundRect">
          <a:avLst/>
        </a:prstGeom>
        <a:solidFill>
          <a:schemeClr val="accent5">
            <a:hueOff val="-734877"/>
            <a:satOff val="7546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/>
            <a:t>Do you feel ‘not listened to?’</a:t>
          </a:r>
          <a:endParaRPr lang="en-US" sz="2900" kern="1200"/>
        </a:p>
      </dsp:txBody>
      <dsp:txXfrm>
        <a:off x="33955" y="2454242"/>
        <a:ext cx="6832602" cy="627655"/>
      </dsp:txXfrm>
    </dsp:sp>
    <dsp:sp modelId="{4E525697-6A35-AD4B-B168-E2BC325EA9CE}">
      <dsp:nvSpPr>
        <dsp:cNvPr id="0" name=""/>
        <dsp:cNvSpPr/>
      </dsp:nvSpPr>
      <dsp:spPr>
        <a:xfrm>
          <a:off x="0" y="3199373"/>
          <a:ext cx="6900512" cy="695565"/>
        </a:xfrm>
        <a:prstGeom prst="roundRect">
          <a:avLst/>
        </a:prstGeom>
        <a:solidFill>
          <a:schemeClr val="accent5">
            <a:hueOff val="-979837"/>
            <a:satOff val="10061"/>
            <a:lumOff val="156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/>
            <a:t>Do you feel others pass judgement without right?</a:t>
          </a:r>
          <a:endParaRPr lang="en-US" sz="2900" kern="1200"/>
        </a:p>
      </dsp:txBody>
      <dsp:txXfrm>
        <a:off x="33955" y="3233328"/>
        <a:ext cx="6832602" cy="627655"/>
      </dsp:txXfrm>
    </dsp:sp>
    <dsp:sp modelId="{13249C22-69DD-9746-B488-EEE5FCC4D271}">
      <dsp:nvSpPr>
        <dsp:cNvPr id="0" name=""/>
        <dsp:cNvSpPr/>
      </dsp:nvSpPr>
      <dsp:spPr>
        <a:xfrm>
          <a:off x="0" y="3978458"/>
          <a:ext cx="6900512" cy="695565"/>
        </a:xfrm>
        <a:prstGeom prst="roundRect">
          <a:avLst/>
        </a:prstGeom>
        <a:solidFill>
          <a:schemeClr val="accent5">
            <a:hueOff val="-1224796"/>
            <a:satOff val="12577"/>
            <a:lumOff val="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/>
            <a:t>Do you feel others fail to ‘understand’ your circumstances?</a:t>
          </a:r>
          <a:endParaRPr lang="en-US" sz="2900" kern="1200"/>
        </a:p>
      </dsp:txBody>
      <dsp:txXfrm>
        <a:off x="33955" y="4012413"/>
        <a:ext cx="6832602" cy="627655"/>
      </dsp:txXfrm>
    </dsp:sp>
    <dsp:sp modelId="{DF453ECA-51ED-F94F-99A4-28352181DD98}">
      <dsp:nvSpPr>
        <dsp:cNvPr id="0" name=""/>
        <dsp:cNvSpPr/>
      </dsp:nvSpPr>
      <dsp:spPr>
        <a:xfrm>
          <a:off x="0" y="4757543"/>
          <a:ext cx="6900512" cy="695565"/>
        </a:xfrm>
        <a:prstGeom prst="roundRect">
          <a:avLst/>
        </a:prstGeom>
        <a:solidFill>
          <a:schemeClr val="accent5">
            <a:hueOff val="-1469755"/>
            <a:satOff val="15092"/>
            <a:lumOff val="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/>
            <a:t>How do you feel when others ‘express’ their anger towards you?</a:t>
          </a:r>
          <a:endParaRPr lang="en-US" sz="2900" kern="1200"/>
        </a:p>
      </dsp:txBody>
      <dsp:txXfrm>
        <a:off x="33955" y="4791498"/>
        <a:ext cx="6832602" cy="62765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521015-5F7E-4E46-A723-5215752E3E76}">
      <dsp:nvSpPr>
        <dsp:cNvPr id="0" name=""/>
        <dsp:cNvSpPr/>
      </dsp:nvSpPr>
      <dsp:spPr>
        <a:xfrm>
          <a:off x="0" y="602684"/>
          <a:ext cx="3070088" cy="19495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FD61F8-C081-C647-BCFF-93D1D42CD8BE}">
      <dsp:nvSpPr>
        <dsp:cNvPr id="0" name=""/>
        <dsp:cNvSpPr/>
      </dsp:nvSpPr>
      <dsp:spPr>
        <a:xfrm>
          <a:off x="341120" y="926749"/>
          <a:ext cx="3070088" cy="19495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/>
            <a:t>Based on your reflections- How well do you think you ‘treat others how you would want to be treated?’</a:t>
          </a:r>
          <a:endParaRPr lang="en-US" sz="2900" kern="1200"/>
        </a:p>
      </dsp:txBody>
      <dsp:txXfrm>
        <a:off x="398219" y="983848"/>
        <a:ext cx="2955890" cy="1835307"/>
      </dsp:txXfrm>
    </dsp:sp>
    <dsp:sp modelId="{56BA443C-A135-7C4C-8891-19E7EB4C9B44}">
      <dsp:nvSpPr>
        <dsp:cNvPr id="0" name=""/>
        <dsp:cNvSpPr/>
      </dsp:nvSpPr>
      <dsp:spPr>
        <a:xfrm>
          <a:off x="3752329" y="602684"/>
          <a:ext cx="3070088" cy="19495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776E03-D276-4343-B8E2-70164197C6C5}">
      <dsp:nvSpPr>
        <dsp:cNvPr id="0" name=""/>
        <dsp:cNvSpPr/>
      </dsp:nvSpPr>
      <dsp:spPr>
        <a:xfrm>
          <a:off x="4093450" y="926749"/>
          <a:ext cx="3070088" cy="19495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/>
            <a:t>Based on your reflections- How much of your anger stems from your desire to ‘control’ others or situations?</a:t>
          </a:r>
          <a:endParaRPr lang="en-US" sz="2900" kern="1200"/>
        </a:p>
      </dsp:txBody>
      <dsp:txXfrm>
        <a:off x="4150549" y="983848"/>
        <a:ext cx="2955890" cy="1835307"/>
      </dsp:txXfrm>
    </dsp:sp>
    <dsp:sp modelId="{C5376442-9F1B-6C44-B8D4-FF22C6F29990}">
      <dsp:nvSpPr>
        <dsp:cNvPr id="0" name=""/>
        <dsp:cNvSpPr/>
      </dsp:nvSpPr>
      <dsp:spPr>
        <a:xfrm>
          <a:off x="7504659" y="602684"/>
          <a:ext cx="3070088" cy="19495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D41928-0D9E-EC47-AECB-B1D8BECA83B2}">
      <dsp:nvSpPr>
        <dsp:cNvPr id="0" name=""/>
        <dsp:cNvSpPr/>
      </dsp:nvSpPr>
      <dsp:spPr>
        <a:xfrm>
          <a:off x="7845780" y="926749"/>
          <a:ext cx="3070088" cy="19495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/>
            <a:t>How much of your anger stems from the need to be ‘right?’ and win an argument?</a:t>
          </a:r>
          <a:endParaRPr lang="en-US" sz="2900" kern="1200"/>
        </a:p>
      </dsp:txBody>
      <dsp:txXfrm>
        <a:off x="7902879" y="983848"/>
        <a:ext cx="2955890" cy="18353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1/11/21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580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789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705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9063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120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1/11/21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153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1/11/21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278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1/11/21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952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1/11/21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676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1/11/21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305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1/11/21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240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1/11/21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840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72" r:id="rId6"/>
    <p:sldLayoutId id="2147483667" r:id="rId7"/>
    <p:sldLayoutId id="2147483668" r:id="rId8"/>
    <p:sldLayoutId id="2147483669" r:id="rId9"/>
    <p:sldLayoutId id="2147483671" r:id="rId10"/>
    <p:sldLayoutId id="2147483670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4829215-4F1C-45DF-B68B-E372C0EE76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EA18AC2-5937-49D6-B353-34516CF3CC5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7000"/>
          </a:blip>
          <a:srcRect t="29670" r="-1" b="-1"/>
          <a:stretch/>
        </p:blipFill>
        <p:spPr>
          <a:xfrm>
            <a:off x="20" y="10"/>
            <a:ext cx="12188931" cy="6857990"/>
          </a:xfrm>
          <a:prstGeom prst="rect">
            <a:avLst/>
          </a:pr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264D4509-EFC8-4812-861A-783863BFCE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70902" y="1823454"/>
            <a:ext cx="5531319" cy="4424065"/>
          </a:xfrm>
          <a:custGeom>
            <a:avLst/>
            <a:gdLst>
              <a:gd name="connsiteX0" fmla="*/ 2612540 w 5531319"/>
              <a:gd name="connsiteY0" fmla="*/ 836 h 4424065"/>
              <a:gd name="connsiteX1" fmla="*/ 2946310 w 5531319"/>
              <a:gd name="connsiteY1" fmla="*/ 35548 h 4424065"/>
              <a:gd name="connsiteX2" fmla="*/ 3961099 w 5531319"/>
              <a:gd name="connsiteY2" fmla="*/ 303581 h 4424065"/>
              <a:gd name="connsiteX3" fmla="*/ 4854587 w 5531319"/>
              <a:gd name="connsiteY3" fmla="*/ 764502 h 4424065"/>
              <a:gd name="connsiteX4" fmla="*/ 5377812 w 5531319"/>
              <a:gd name="connsiteY4" fmla="*/ 1339732 h 4424065"/>
              <a:gd name="connsiteX5" fmla="*/ 5526197 w 5531319"/>
              <a:gd name="connsiteY5" fmla="*/ 1825829 h 4424065"/>
              <a:gd name="connsiteX6" fmla="*/ 5510557 w 5531319"/>
              <a:gd name="connsiteY6" fmla="*/ 2199398 h 4424065"/>
              <a:gd name="connsiteX7" fmla="*/ 5509795 w 5531319"/>
              <a:gd name="connsiteY7" fmla="*/ 2402839 h 4424065"/>
              <a:gd name="connsiteX8" fmla="*/ 5323519 w 5531319"/>
              <a:gd name="connsiteY8" fmla="*/ 3144890 h 4424065"/>
              <a:gd name="connsiteX9" fmla="*/ 4853061 w 5531319"/>
              <a:gd name="connsiteY9" fmla="*/ 3612932 h 4424065"/>
              <a:gd name="connsiteX10" fmla="*/ 4316358 w 5531319"/>
              <a:gd name="connsiteY10" fmla="*/ 3982940 h 4424065"/>
              <a:gd name="connsiteX11" fmla="*/ 3352556 w 5531319"/>
              <a:gd name="connsiteY11" fmla="*/ 4386771 h 4424065"/>
              <a:gd name="connsiteX12" fmla="*/ 2770206 w 5531319"/>
              <a:gd name="connsiteY12" fmla="*/ 4412201 h 4424065"/>
              <a:gd name="connsiteX13" fmla="*/ 2514888 w 5531319"/>
              <a:gd name="connsiteY13" fmla="*/ 4393637 h 4424065"/>
              <a:gd name="connsiteX14" fmla="*/ 1903166 w 5531319"/>
              <a:gd name="connsiteY14" fmla="*/ 4263562 h 4424065"/>
              <a:gd name="connsiteX15" fmla="*/ 948392 w 5531319"/>
              <a:gd name="connsiteY15" fmla="*/ 3794249 h 4424065"/>
              <a:gd name="connsiteX16" fmla="*/ 223633 w 5531319"/>
              <a:gd name="connsiteY16" fmla="*/ 2975526 h 4424065"/>
              <a:gd name="connsiteX17" fmla="*/ 39519 w 5531319"/>
              <a:gd name="connsiteY17" fmla="*/ 2401695 h 4424065"/>
              <a:gd name="connsiteX18" fmla="*/ 16251 w 5531319"/>
              <a:gd name="connsiteY18" fmla="*/ 2300991 h 4424065"/>
              <a:gd name="connsiteX19" fmla="*/ 11800 w 5531319"/>
              <a:gd name="connsiteY19" fmla="*/ 2053556 h 4424065"/>
              <a:gd name="connsiteX20" fmla="*/ 812849 w 5531319"/>
              <a:gd name="connsiteY20" fmla="*/ 651084 h 4424065"/>
              <a:gd name="connsiteX21" fmla="*/ 2066809 w 5531319"/>
              <a:gd name="connsiteY21" fmla="*/ 52586 h 4424065"/>
              <a:gd name="connsiteX22" fmla="*/ 2332045 w 5531319"/>
              <a:gd name="connsiteY22" fmla="*/ 14441 h 4424065"/>
              <a:gd name="connsiteX23" fmla="*/ 2612540 w 5531319"/>
              <a:gd name="connsiteY23" fmla="*/ 836 h 4424065"/>
              <a:gd name="connsiteX24" fmla="*/ 5468597 w 5531319"/>
              <a:gd name="connsiteY24" fmla="*/ 2088522 h 4424065"/>
              <a:gd name="connsiteX25" fmla="*/ 5471140 w 5531319"/>
              <a:gd name="connsiteY25" fmla="*/ 1826083 h 4424065"/>
              <a:gd name="connsiteX26" fmla="*/ 5327079 w 5531319"/>
              <a:gd name="connsiteY26" fmla="*/ 1361348 h 4424065"/>
              <a:gd name="connsiteX27" fmla="*/ 4833353 w 5531319"/>
              <a:gd name="connsiteY27" fmla="*/ 816507 h 4424065"/>
              <a:gd name="connsiteX28" fmla="*/ 4063456 w 5531319"/>
              <a:gd name="connsiteY28" fmla="*/ 400724 h 4424065"/>
              <a:gd name="connsiteX29" fmla="*/ 3972543 w 5531319"/>
              <a:gd name="connsiteY29" fmla="*/ 365631 h 4424065"/>
              <a:gd name="connsiteX30" fmla="*/ 3885571 w 5531319"/>
              <a:gd name="connsiteY30" fmla="*/ 334733 h 4424065"/>
              <a:gd name="connsiteX31" fmla="*/ 4355012 w 5531319"/>
              <a:gd name="connsiteY31" fmla="*/ 579880 h 4424065"/>
              <a:gd name="connsiteX32" fmla="*/ 5144618 w 5531319"/>
              <a:gd name="connsiteY32" fmla="*/ 1290779 h 4424065"/>
              <a:gd name="connsiteX33" fmla="*/ 5468597 w 5531319"/>
              <a:gd name="connsiteY33" fmla="*/ 2088522 h 4424065"/>
              <a:gd name="connsiteX34" fmla="*/ 2219771 w 5531319"/>
              <a:gd name="connsiteY34" fmla="*/ 85645 h 4424065"/>
              <a:gd name="connsiteX35" fmla="*/ 2181626 w 5531319"/>
              <a:gd name="connsiteY35" fmla="*/ 89333 h 4424065"/>
              <a:gd name="connsiteX36" fmla="*/ 1462971 w 5531319"/>
              <a:gd name="connsiteY36" fmla="*/ 303073 h 4424065"/>
              <a:gd name="connsiteX37" fmla="*/ 308697 w 5531319"/>
              <a:gd name="connsiteY37" fmla="*/ 1338461 h 4424065"/>
              <a:gd name="connsiteX38" fmla="*/ 65839 w 5531319"/>
              <a:gd name="connsiteY38" fmla="*/ 2064364 h 4424065"/>
              <a:gd name="connsiteX39" fmla="*/ 82114 w 5531319"/>
              <a:gd name="connsiteY39" fmla="*/ 2022150 h 4424065"/>
              <a:gd name="connsiteX40" fmla="*/ 423260 w 5531319"/>
              <a:gd name="connsiteY40" fmla="*/ 1282260 h 4424065"/>
              <a:gd name="connsiteX41" fmla="*/ 1231811 w 5531319"/>
              <a:gd name="connsiteY41" fmla="*/ 454001 h 4424065"/>
              <a:gd name="connsiteX42" fmla="*/ 2219771 w 5531319"/>
              <a:gd name="connsiteY42" fmla="*/ 85645 h 4424065"/>
              <a:gd name="connsiteX43" fmla="*/ 2855524 w 5531319"/>
              <a:gd name="connsiteY43" fmla="*/ 4364392 h 4424065"/>
              <a:gd name="connsiteX44" fmla="*/ 4292327 w 5531319"/>
              <a:gd name="connsiteY44" fmla="*/ 3931444 h 4424065"/>
              <a:gd name="connsiteX45" fmla="*/ 2855652 w 5531319"/>
              <a:gd name="connsiteY45" fmla="*/ 4364392 h 4424065"/>
              <a:gd name="connsiteX46" fmla="*/ 3869805 w 5531319"/>
              <a:gd name="connsiteY46" fmla="*/ 330156 h 4424065"/>
              <a:gd name="connsiteX47" fmla="*/ 3865736 w 5531319"/>
              <a:gd name="connsiteY47" fmla="*/ 329520 h 4424065"/>
              <a:gd name="connsiteX48" fmla="*/ 3866499 w 5531319"/>
              <a:gd name="connsiteY48" fmla="*/ 330537 h 4424065"/>
              <a:gd name="connsiteX49" fmla="*/ 4302117 w 5531319"/>
              <a:gd name="connsiteY49" fmla="*/ 3923561 h 4424065"/>
              <a:gd name="connsiteX50" fmla="*/ 4301101 w 5531319"/>
              <a:gd name="connsiteY50" fmla="*/ 3924959 h 4424065"/>
              <a:gd name="connsiteX51" fmla="*/ 4302880 w 5531319"/>
              <a:gd name="connsiteY51" fmla="*/ 3924959 h 4424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5531319" h="4424065">
                <a:moveTo>
                  <a:pt x="2612540" y="836"/>
                </a:moveTo>
                <a:cubicBezTo>
                  <a:pt x="2715913" y="-4250"/>
                  <a:pt x="2831239" y="14695"/>
                  <a:pt x="2946310" y="35548"/>
                </a:cubicBezTo>
                <a:cubicBezTo>
                  <a:pt x="3291651" y="98106"/>
                  <a:pt x="3631143" y="182915"/>
                  <a:pt x="3961099" y="303581"/>
                </a:cubicBezTo>
                <a:cubicBezTo>
                  <a:pt x="4278340" y="419543"/>
                  <a:pt x="4581340" y="563350"/>
                  <a:pt x="4854587" y="764502"/>
                </a:cubicBezTo>
                <a:cubicBezTo>
                  <a:pt x="5067437" y="921152"/>
                  <a:pt x="5250407" y="1105521"/>
                  <a:pt x="5377812" y="1339732"/>
                </a:cubicBezTo>
                <a:cubicBezTo>
                  <a:pt x="5459811" y="1489986"/>
                  <a:pt x="5510303" y="1655396"/>
                  <a:pt x="5526197" y="1825829"/>
                </a:cubicBezTo>
                <a:cubicBezTo>
                  <a:pt x="5538276" y="1951327"/>
                  <a:pt x="5527341" y="2074917"/>
                  <a:pt x="5510557" y="2199398"/>
                </a:cubicBezTo>
                <a:cubicBezTo>
                  <a:pt x="5502966" y="2266991"/>
                  <a:pt x="5502712" y="2335195"/>
                  <a:pt x="5509795" y="2402839"/>
                </a:cubicBezTo>
                <a:cubicBezTo>
                  <a:pt x="5534207" y="2664197"/>
                  <a:pt x="5468471" y="2926051"/>
                  <a:pt x="5323519" y="3144890"/>
                </a:cubicBezTo>
                <a:cubicBezTo>
                  <a:pt x="5201339" y="3332234"/>
                  <a:pt x="5041041" y="3491719"/>
                  <a:pt x="4853061" y="3612932"/>
                </a:cubicBezTo>
                <a:cubicBezTo>
                  <a:pt x="4671109" y="3732072"/>
                  <a:pt x="4498565" y="3864563"/>
                  <a:pt x="4316358" y="3982940"/>
                </a:cubicBezTo>
                <a:cubicBezTo>
                  <a:pt x="4019716" y="4175573"/>
                  <a:pt x="3701076" y="4317347"/>
                  <a:pt x="3352556" y="4386771"/>
                </a:cubicBezTo>
                <a:cubicBezTo>
                  <a:pt x="3160953" y="4425590"/>
                  <a:pt x="2964455" y="4434173"/>
                  <a:pt x="2770206" y="4412201"/>
                </a:cubicBezTo>
                <a:cubicBezTo>
                  <a:pt x="2685524" y="4402537"/>
                  <a:pt x="2599952" y="4402410"/>
                  <a:pt x="2514888" y="4393637"/>
                </a:cubicBezTo>
                <a:cubicBezTo>
                  <a:pt x="2307136" y="4370851"/>
                  <a:pt x="2102208" y="4327277"/>
                  <a:pt x="1903166" y="4263562"/>
                </a:cubicBezTo>
                <a:cubicBezTo>
                  <a:pt x="1560622" y="4156119"/>
                  <a:pt x="1238931" y="4006972"/>
                  <a:pt x="948392" y="3794249"/>
                </a:cubicBezTo>
                <a:cubicBezTo>
                  <a:pt x="647553" y="3573897"/>
                  <a:pt x="396812" y="3308660"/>
                  <a:pt x="223633" y="2975526"/>
                </a:cubicBezTo>
                <a:cubicBezTo>
                  <a:pt x="129453" y="2796370"/>
                  <a:pt x="67149" y="2602198"/>
                  <a:pt x="39519" y="2401695"/>
                </a:cubicBezTo>
                <a:cubicBezTo>
                  <a:pt x="34509" y="2367555"/>
                  <a:pt x="26728" y="2333872"/>
                  <a:pt x="16251" y="2300991"/>
                </a:cubicBezTo>
                <a:cubicBezTo>
                  <a:pt x="-9180" y="2218598"/>
                  <a:pt x="-25" y="2135695"/>
                  <a:pt x="11800" y="2053556"/>
                </a:cubicBezTo>
                <a:cubicBezTo>
                  <a:pt x="93685" y="1480615"/>
                  <a:pt x="377867" y="1021983"/>
                  <a:pt x="812849" y="651084"/>
                </a:cubicBezTo>
                <a:cubicBezTo>
                  <a:pt x="1176754" y="340201"/>
                  <a:pt x="1598259" y="146042"/>
                  <a:pt x="2066809" y="52586"/>
                </a:cubicBezTo>
                <a:cubicBezTo>
                  <a:pt x="2154543" y="35039"/>
                  <a:pt x="2243040" y="23087"/>
                  <a:pt x="2332045" y="14441"/>
                </a:cubicBezTo>
                <a:cubicBezTo>
                  <a:pt x="2421051" y="5794"/>
                  <a:pt x="2508912" y="2107"/>
                  <a:pt x="2612540" y="836"/>
                </a:cubicBezTo>
                <a:close/>
                <a:moveTo>
                  <a:pt x="5468597" y="2088522"/>
                </a:moveTo>
                <a:cubicBezTo>
                  <a:pt x="5479329" y="2001424"/>
                  <a:pt x="5480181" y="1913385"/>
                  <a:pt x="5471140" y="1826083"/>
                </a:cubicBezTo>
                <a:cubicBezTo>
                  <a:pt x="5455336" y="1662962"/>
                  <a:pt x="5406306" y="1504799"/>
                  <a:pt x="5327079" y="1361348"/>
                </a:cubicBezTo>
                <a:cubicBezTo>
                  <a:pt x="5206159" y="1140233"/>
                  <a:pt x="5033361" y="965782"/>
                  <a:pt x="4833353" y="816507"/>
                </a:cubicBezTo>
                <a:cubicBezTo>
                  <a:pt x="4597234" y="640276"/>
                  <a:pt x="4336321" y="509438"/>
                  <a:pt x="4063456" y="400724"/>
                </a:cubicBezTo>
                <a:cubicBezTo>
                  <a:pt x="4033359" y="388607"/>
                  <a:pt x="4003059" y="376909"/>
                  <a:pt x="3972543" y="365631"/>
                </a:cubicBezTo>
                <a:cubicBezTo>
                  <a:pt x="3943679" y="354950"/>
                  <a:pt x="3914562" y="345033"/>
                  <a:pt x="3885571" y="334733"/>
                </a:cubicBezTo>
                <a:cubicBezTo>
                  <a:pt x="4046888" y="406840"/>
                  <a:pt x="4203652" y="488713"/>
                  <a:pt x="4355012" y="579880"/>
                </a:cubicBezTo>
                <a:cubicBezTo>
                  <a:pt x="4662081" y="768063"/>
                  <a:pt x="4933802" y="995790"/>
                  <a:pt x="5144618" y="1290779"/>
                </a:cubicBezTo>
                <a:cubicBezTo>
                  <a:pt x="5314364" y="1528042"/>
                  <a:pt x="5426257" y="1789591"/>
                  <a:pt x="5468597" y="2088522"/>
                </a:cubicBezTo>
                <a:close/>
                <a:moveTo>
                  <a:pt x="2219771" y="85645"/>
                </a:moveTo>
                <a:cubicBezTo>
                  <a:pt x="2206942" y="84005"/>
                  <a:pt x="2193909" y="85264"/>
                  <a:pt x="2181626" y="89333"/>
                </a:cubicBezTo>
                <a:cubicBezTo>
                  <a:pt x="1932919" y="125113"/>
                  <a:pt x="1690799" y="197118"/>
                  <a:pt x="1462971" y="303073"/>
                </a:cubicBezTo>
                <a:cubicBezTo>
                  <a:pt x="971788" y="529528"/>
                  <a:pt x="578129" y="865460"/>
                  <a:pt x="308697" y="1338461"/>
                </a:cubicBezTo>
                <a:cubicBezTo>
                  <a:pt x="180224" y="1561852"/>
                  <a:pt x="97652" y="1808638"/>
                  <a:pt x="65839" y="2064364"/>
                </a:cubicBezTo>
                <a:cubicBezTo>
                  <a:pt x="71942" y="2050505"/>
                  <a:pt x="77283" y="2036391"/>
                  <a:pt x="82114" y="2022150"/>
                </a:cubicBezTo>
                <a:cubicBezTo>
                  <a:pt x="170103" y="1763653"/>
                  <a:pt x="279579" y="1515073"/>
                  <a:pt x="423260" y="1282260"/>
                </a:cubicBezTo>
                <a:cubicBezTo>
                  <a:pt x="630769" y="945565"/>
                  <a:pt x="895370" y="664944"/>
                  <a:pt x="1231811" y="454001"/>
                </a:cubicBezTo>
                <a:cubicBezTo>
                  <a:pt x="1535192" y="263783"/>
                  <a:pt x="1866801" y="149729"/>
                  <a:pt x="2219771" y="85645"/>
                </a:cubicBezTo>
                <a:close/>
                <a:moveTo>
                  <a:pt x="2855524" y="4364392"/>
                </a:moveTo>
                <a:cubicBezTo>
                  <a:pt x="3386633" y="4394018"/>
                  <a:pt x="3853530" y="4210158"/>
                  <a:pt x="4292327" y="3931444"/>
                </a:cubicBezTo>
                <a:cubicBezTo>
                  <a:pt x="3830134" y="4131325"/>
                  <a:pt x="3346707" y="4259111"/>
                  <a:pt x="2855652" y="4364392"/>
                </a:cubicBezTo>
                <a:close/>
                <a:moveTo>
                  <a:pt x="3869805" y="330156"/>
                </a:moveTo>
                <a:lnTo>
                  <a:pt x="3865736" y="329520"/>
                </a:lnTo>
                <a:cubicBezTo>
                  <a:pt x="3865736" y="329520"/>
                  <a:pt x="3865736" y="330410"/>
                  <a:pt x="3866499" y="330537"/>
                </a:cubicBezTo>
                <a:close/>
                <a:moveTo>
                  <a:pt x="4302117" y="3923561"/>
                </a:moveTo>
                <a:lnTo>
                  <a:pt x="4301101" y="3924959"/>
                </a:lnTo>
                <a:lnTo>
                  <a:pt x="4302880" y="3924959"/>
                </a:lnTo>
                <a:close/>
              </a:path>
            </a:pathLst>
          </a:custGeom>
          <a:solidFill>
            <a:srgbClr val="63AF9D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215D1F1-ED06-EB4D-98D1-60683495B5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40296" y="2825496"/>
            <a:ext cx="3767328" cy="1517904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Anger</a:t>
            </a:r>
            <a:endParaRPr lang="en-US" sz="5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1F54FF-243C-1C40-9B21-437EA35CF4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60336" y="4681728"/>
            <a:ext cx="3136392" cy="941832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en-GB" dirty="0"/>
              <a:t>(Consultation to be led by someone who has had anger management difficulties in the past- but has managed to ‘transform themselves.’)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622425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6">
            <a:extLst>
              <a:ext uri="{FF2B5EF4-FFF2-40B4-BE49-F238E27FC236}">
                <a16:creationId xmlns:a16="http://schemas.microsoft.com/office/drawing/2014/main" id="{DA381740-063A-41A4-836D-85D14980E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22" name="Rectangle 16">
            <a:extLst>
              <a:ext uri="{FF2B5EF4-FFF2-40B4-BE49-F238E27FC236}">
                <a16:creationId xmlns:a16="http://schemas.microsoft.com/office/drawing/2014/main" id="{4D24BFD5-D814-402B-B6C4-EEF6AE14B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FF10CE-C8C3-1548-B53E-A2E0756F8D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22362"/>
            <a:ext cx="6281928" cy="4135437"/>
          </a:xfrm>
        </p:spPr>
        <p:txBody>
          <a:bodyPr vert="horz" lIns="91440" tIns="45720" rIns="91440" bIns="45720" rtlCol="0" anchor="b">
            <a:normAutofit/>
          </a:bodyPr>
          <a:lstStyle/>
          <a:p>
            <a:pPr fontAlgn="base">
              <a:lnSpc>
                <a:spcPct val="90000"/>
              </a:lnSpc>
            </a:pPr>
            <a:r>
              <a:rPr lang="en-US" sz="2900"/>
              <a:t>How do the following emotions affect your anger levels:</a:t>
            </a:r>
            <a:br>
              <a:rPr lang="en-US" sz="2900"/>
            </a:br>
            <a:br>
              <a:rPr lang="en-US" sz="2900"/>
            </a:br>
            <a:r>
              <a:rPr lang="en-US" sz="2900"/>
              <a:t>Pride</a:t>
            </a:r>
            <a:br>
              <a:rPr lang="en-US" sz="2900"/>
            </a:br>
            <a:r>
              <a:rPr lang="en-US" sz="2900"/>
              <a:t>Envy</a:t>
            </a:r>
            <a:br>
              <a:rPr lang="en-US" sz="2900"/>
            </a:br>
            <a:r>
              <a:rPr lang="en-US" sz="2900"/>
              <a:t>Greed/ desire for wealth and power</a:t>
            </a:r>
            <a:br>
              <a:rPr lang="en-US" sz="2900"/>
            </a:br>
            <a:r>
              <a:rPr lang="en-US" sz="2900"/>
              <a:t>Lust</a:t>
            </a:r>
            <a:br>
              <a:rPr lang="en-US" sz="2900"/>
            </a:br>
            <a:r>
              <a:rPr lang="en-US" sz="2900"/>
              <a:t>Desire for Vengeance</a:t>
            </a:r>
            <a:br>
              <a:rPr lang="en-US" sz="2900"/>
            </a:br>
            <a:r>
              <a:rPr lang="en-US" sz="2900"/>
              <a:t>Hatred</a:t>
            </a:r>
            <a:br>
              <a:rPr lang="en-US" sz="2900"/>
            </a:br>
            <a:r>
              <a:rPr lang="en-US" sz="2900"/>
              <a:t>Selfishness</a:t>
            </a:r>
          </a:p>
        </p:txBody>
      </p:sp>
      <p:sp>
        <p:nvSpPr>
          <p:cNvPr id="19" name="Rectangle 10">
            <a:extLst>
              <a:ext uri="{FF2B5EF4-FFF2-40B4-BE49-F238E27FC236}">
                <a16:creationId xmlns:a16="http://schemas.microsoft.com/office/drawing/2014/main" id="{36FED7E8-9A97-475F-9FA4-113410D443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06139" y="1031284"/>
            <a:ext cx="3647661" cy="4436126"/>
          </a:xfrm>
          <a:custGeom>
            <a:avLst/>
            <a:gdLst>
              <a:gd name="connsiteX0" fmla="*/ 0 w 3647661"/>
              <a:gd name="connsiteY0" fmla="*/ 0 h 4436126"/>
              <a:gd name="connsiteX1" fmla="*/ 498514 w 3647661"/>
              <a:gd name="connsiteY1" fmla="*/ 0 h 4436126"/>
              <a:gd name="connsiteX2" fmla="*/ 1069981 w 3647661"/>
              <a:gd name="connsiteY2" fmla="*/ 0 h 4436126"/>
              <a:gd name="connsiteX3" fmla="*/ 1714401 w 3647661"/>
              <a:gd name="connsiteY3" fmla="*/ 0 h 4436126"/>
              <a:gd name="connsiteX4" fmla="*/ 2285868 w 3647661"/>
              <a:gd name="connsiteY4" fmla="*/ 0 h 4436126"/>
              <a:gd name="connsiteX5" fmla="*/ 2784381 w 3647661"/>
              <a:gd name="connsiteY5" fmla="*/ 0 h 4436126"/>
              <a:gd name="connsiteX6" fmla="*/ 3647661 w 3647661"/>
              <a:gd name="connsiteY6" fmla="*/ 0 h 4436126"/>
              <a:gd name="connsiteX7" fmla="*/ 3647661 w 3647661"/>
              <a:gd name="connsiteY7" fmla="*/ 633732 h 4436126"/>
              <a:gd name="connsiteX8" fmla="*/ 3647661 w 3647661"/>
              <a:gd name="connsiteY8" fmla="*/ 1267465 h 4436126"/>
              <a:gd name="connsiteX9" fmla="*/ 3647661 w 3647661"/>
              <a:gd name="connsiteY9" fmla="*/ 1768113 h 4436126"/>
              <a:gd name="connsiteX10" fmla="*/ 3647661 w 3647661"/>
              <a:gd name="connsiteY10" fmla="*/ 2446207 h 4436126"/>
              <a:gd name="connsiteX11" fmla="*/ 3647661 w 3647661"/>
              <a:gd name="connsiteY11" fmla="*/ 2946855 h 4436126"/>
              <a:gd name="connsiteX12" fmla="*/ 3647661 w 3647661"/>
              <a:gd name="connsiteY12" fmla="*/ 3580587 h 4436126"/>
              <a:gd name="connsiteX13" fmla="*/ 3647661 w 3647661"/>
              <a:gd name="connsiteY13" fmla="*/ 4436126 h 4436126"/>
              <a:gd name="connsiteX14" fmla="*/ 3039718 w 3647661"/>
              <a:gd name="connsiteY14" fmla="*/ 4436126 h 4436126"/>
              <a:gd name="connsiteX15" fmla="*/ 2431774 w 3647661"/>
              <a:gd name="connsiteY15" fmla="*/ 4436126 h 4436126"/>
              <a:gd name="connsiteX16" fmla="*/ 1823831 w 3647661"/>
              <a:gd name="connsiteY16" fmla="*/ 4436126 h 4436126"/>
              <a:gd name="connsiteX17" fmla="*/ 1288840 w 3647661"/>
              <a:gd name="connsiteY17" fmla="*/ 4436126 h 4436126"/>
              <a:gd name="connsiteX18" fmla="*/ 607943 w 3647661"/>
              <a:gd name="connsiteY18" fmla="*/ 4436126 h 4436126"/>
              <a:gd name="connsiteX19" fmla="*/ 0 w 3647661"/>
              <a:gd name="connsiteY19" fmla="*/ 4436126 h 4436126"/>
              <a:gd name="connsiteX20" fmla="*/ 0 w 3647661"/>
              <a:gd name="connsiteY20" fmla="*/ 3758032 h 4436126"/>
              <a:gd name="connsiteX21" fmla="*/ 0 w 3647661"/>
              <a:gd name="connsiteY21" fmla="*/ 3035578 h 4436126"/>
              <a:gd name="connsiteX22" fmla="*/ 0 w 3647661"/>
              <a:gd name="connsiteY22" fmla="*/ 2401845 h 4436126"/>
              <a:gd name="connsiteX23" fmla="*/ 0 w 3647661"/>
              <a:gd name="connsiteY23" fmla="*/ 1768113 h 4436126"/>
              <a:gd name="connsiteX24" fmla="*/ 0 w 3647661"/>
              <a:gd name="connsiteY24" fmla="*/ 1178742 h 4436126"/>
              <a:gd name="connsiteX25" fmla="*/ 0 w 3647661"/>
              <a:gd name="connsiteY25" fmla="*/ 589371 h 4436126"/>
              <a:gd name="connsiteX26" fmla="*/ 0 w 3647661"/>
              <a:gd name="connsiteY26" fmla="*/ 0 h 4436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3647661" h="4436126" fill="none" extrusionOk="0">
                <a:moveTo>
                  <a:pt x="0" y="0"/>
                </a:moveTo>
                <a:cubicBezTo>
                  <a:pt x="116158" y="-16963"/>
                  <a:pt x="364681" y="-4006"/>
                  <a:pt x="498514" y="0"/>
                </a:cubicBezTo>
                <a:cubicBezTo>
                  <a:pt x="632347" y="4006"/>
                  <a:pt x="950865" y="15164"/>
                  <a:pt x="1069981" y="0"/>
                </a:cubicBezTo>
                <a:cubicBezTo>
                  <a:pt x="1189097" y="-15164"/>
                  <a:pt x="1556518" y="-23132"/>
                  <a:pt x="1714401" y="0"/>
                </a:cubicBezTo>
                <a:cubicBezTo>
                  <a:pt x="1872284" y="23132"/>
                  <a:pt x="2015985" y="9364"/>
                  <a:pt x="2285868" y="0"/>
                </a:cubicBezTo>
                <a:cubicBezTo>
                  <a:pt x="2555751" y="-9364"/>
                  <a:pt x="2555148" y="14141"/>
                  <a:pt x="2784381" y="0"/>
                </a:cubicBezTo>
                <a:cubicBezTo>
                  <a:pt x="3013614" y="-14141"/>
                  <a:pt x="3216105" y="-3763"/>
                  <a:pt x="3647661" y="0"/>
                </a:cubicBezTo>
                <a:cubicBezTo>
                  <a:pt x="3623206" y="221859"/>
                  <a:pt x="3622213" y="458853"/>
                  <a:pt x="3647661" y="633732"/>
                </a:cubicBezTo>
                <a:cubicBezTo>
                  <a:pt x="3673109" y="808611"/>
                  <a:pt x="3674779" y="1138417"/>
                  <a:pt x="3647661" y="1267465"/>
                </a:cubicBezTo>
                <a:cubicBezTo>
                  <a:pt x="3620543" y="1396513"/>
                  <a:pt x="3664792" y="1625185"/>
                  <a:pt x="3647661" y="1768113"/>
                </a:cubicBezTo>
                <a:cubicBezTo>
                  <a:pt x="3630530" y="1911041"/>
                  <a:pt x="3671056" y="2135008"/>
                  <a:pt x="3647661" y="2446207"/>
                </a:cubicBezTo>
                <a:cubicBezTo>
                  <a:pt x="3624266" y="2757406"/>
                  <a:pt x="3642702" y="2713342"/>
                  <a:pt x="3647661" y="2946855"/>
                </a:cubicBezTo>
                <a:cubicBezTo>
                  <a:pt x="3652620" y="3180368"/>
                  <a:pt x="3664319" y="3290221"/>
                  <a:pt x="3647661" y="3580587"/>
                </a:cubicBezTo>
                <a:cubicBezTo>
                  <a:pt x="3631003" y="3870953"/>
                  <a:pt x="3617531" y="4259425"/>
                  <a:pt x="3647661" y="4436126"/>
                </a:cubicBezTo>
                <a:cubicBezTo>
                  <a:pt x="3523929" y="4410412"/>
                  <a:pt x="3241413" y="4436068"/>
                  <a:pt x="3039718" y="4436126"/>
                </a:cubicBezTo>
                <a:cubicBezTo>
                  <a:pt x="2838023" y="4436184"/>
                  <a:pt x="2630387" y="4431142"/>
                  <a:pt x="2431774" y="4436126"/>
                </a:cubicBezTo>
                <a:cubicBezTo>
                  <a:pt x="2233161" y="4441110"/>
                  <a:pt x="2003296" y="4449826"/>
                  <a:pt x="1823831" y="4436126"/>
                </a:cubicBezTo>
                <a:cubicBezTo>
                  <a:pt x="1644366" y="4422426"/>
                  <a:pt x="1399453" y="4442442"/>
                  <a:pt x="1288840" y="4436126"/>
                </a:cubicBezTo>
                <a:cubicBezTo>
                  <a:pt x="1178227" y="4429810"/>
                  <a:pt x="793482" y="4411099"/>
                  <a:pt x="607943" y="4436126"/>
                </a:cubicBezTo>
                <a:cubicBezTo>
                  <a:pt x="422404" y="4461153"/>
                  <a:pt x="158703" y="4453091"/>
                  <a:pt x="0" y="4436126"/>
                </a:cubicBezTo>
                <a:cubicBezTo>
                  <a:pt x="8129" y="4099466"/>
                  <a:pt x="23502" y="4014012"/>
                  <a:pt x="0" y="3758032"/>
                </a:cubicBezTo>
                <a:cubicBezTo>
                  <a:pt x="-23502" y="3502052"/>
                  <a:pt x="8018" y="3295661"/>
                  <a:pt x="0" y="3035578"/>
                </a:cubicBezTo>
                <a:cubicBezTo>
                  <a:pt x="-8018" y="2775495"/>
                  <a:pt x="-8720" y="2595880"/>
                  <a:pt x="0" y="2401845"/>
                </a:cubicBezTo>
                <a:cubicBezTo>
                  <a:pt x="8720" y="2207810"/>
                  <a:pt x="9279" y="1982551"/>
                  <a:pt x="0" y="1768113"/>
                </a:cubicBezTo>
                <a:cubicBezTo>
                  <a:pt x="-9279" y="1553675"/>
                  <a:pt x="7090" y="1354447"/>
                  <a:pt x="0" y="1178742"/>
                </a:cubicBezTo>
                <a:cubicBezTo>
                  <a:pt x="-7090" y="1003037"/>
                  <a:pt x="-23786" y="768334"/>
                  <a:pt x="0" y="589371"/>
                </a:cubicBezTo>
                <a:cubicBezTo>
                  <a:pt x="23786" y="410408"/>
                  <a:pt x="-16955" y="242082"/>
                  <a:pt x="0" y="0"/>
                </a:cubicBezTo>
                <a:close/>
              </a:path>
              <a:path w="3647661" h="4436126" stroke="0" extrusionOk="0">
                <a:moveTo>
                  <a:pt x="0" y="0"/>
                </a:moveTo>
                <a:cubicBezTo>
                  <a:pt x="171149" y="-7244"/>
                  <a:pt x="374684" y="2591"/>
                  <a:pt x="534990" y="0"/>
                </a:cubicBezTo>
                <a:cubicBezTo>
                  <a:pt x="695296" y="-2591"/>
                  <a:pt x="907320" y="7483"/>
                  <a:pt x="1069981" y="0"/>
                </a:cubicBezTo>
                <a:cubicBezTo>
                  <a:pt x="1232642" y="-7483"/>
                  <a:pt x="1543604" y="-26203"/>
                  <a:pt x="1677924" y="0"/>
                </a:cubicBezTo>
                <a:cubicBezTo>
                  <a:pt x="1812244" y="26203"/>
                  <a:pt x="2140632" y="31361"/>
                  <a:pt x="2322344" y="0"/>
                </a:cubicBezTo>
                <a:cubicBezTo>
                  <a:pt x="2504056" y="-31361"/>
                  <a:pt x="2658834" y="3381"/>
                  <a:pt x="2893811" y="0"/>
                </a:cubicBezTo>
                <a:cubicBezTo>
                  <a:pt x="3128788" y="-3381"/>
                  <a:pt x="3338741" y="-10376"/>
                  <a:pt x="3647661" y="0"/>
                </a:cubicBezTo>
                <a:cubicBezTo>
                  <a:pt x="3628986" y="244498"/>
                  <a:pt x="3624774" y="362520"/>
                  <a:pt x="3647661" y="545010"/>
                </a:cubicBezTo>
                <a:cubicBezTo>
                  <a:pt x="3670549" y="727500"/>
                  <a:pt x="3619543" y="968439"/>
                  <a:pt x="3647661" y="1134381"/>
                </a:cubicBezTo>
                <a:cubicBezTo>
                  <a:pt x="3675779" y="1300323"/>
                  <a:pt x="3670065" y="1646297"/>
                  <a:pt x="3647661" y="1856836"/>
                </a:cubicBezTo>
                <a:cubicBezTo>
                  <a:pt x="3625257" y="2067375"/>
                  <a:pt x="3632904" y="2315399"/>
                  <a:pt x="3647661" y="2490568"/>
                </a:cubicBezTo>
                <a:cubicBezTo>
                  <a:pt x="3662418" y="2665737"/>
                  <a:pt x="3616073" y="2880164"/>
                  <a:pt x="3647661" y="3124300"/>
                </a:cubicBezTo>
                <a:cubicBezTo>
                  <a:pt x="3679249" y="3368436"/>
                  <a:pt x="3677361" y="3519722"/>
                  <a:pt x="3647661" y="3758032"/>
                </a:cubicBezTo>
                <a:cubicBezTo>
                  <a:pt x="3617961" y="3996342"/>
                  <a:pt x="3615180" y="4147465"/>
                  <a:pt x="3647661" y="4436126"/>
                </a:cubicBezTo>
                <a:cubicBezTo>
                  <a:pt x="3506685" y="4421969"/>
                  <a:pt x="3266652" y="4433618"/>
                  <a:pt x="3149147" y="4436126"/>
                </a:cubicBezTo>
                <a:cubicBezTo>
                  <a:pt x="3031642" y="4438634"/>
                  <a:pt x="2832267" y="4432536"/>
                  <a:pt x="2650634" y="4436126"/>
                </a:cubicBezTo>
                <a:cubicBezTo>
                  <a:pt x="2469001" y="4439716"/>
                  <a:pt x="2324677" y="4416284"/>
                  <a:pt x="2042690" y="4436126"/>
                </a:cubicBezTo>
                <a:cubicBezTo>
                  <a:pt x="1760703" y="4455968"/>
                  <a:pt x="1686949" y="4416099"/>
                  <a:pt x="1398270" y="4436126"/>
                </a:cubicBezTo>
                <a:cubicBezTo>
                  <a:pt x="1109591" y="4456153"/>
                  <a:pt x="1071585" y="4455485"/>
                  <a:pt x="899756" y="4436126"/>
                </a:cubicBezTo>
                <a:cubicBezTo>
                  <a:pt x="727927" y="4416767"/>
                  <a:pt x="344407" y="4430463"/>
                  <a:pt x="0" y="4436126"/>
                </a:cubicBezTo>
                <a:cubicBezTo>
                  <a:pt x="5440" y="4303018"/>
                  <a:pt x="91" y="4161914"/>
                  <a:pt x="0" y="3891116"/>
                </a:cubicBezTo>
                <a:cubicBezTo>
                  <a:pt x="-91" y="3620318"/>
                  <a:pt x="-11601" y="3462294"/>
                  <a:pt x="0" y="3301745"/>
                </a:cubicBezTo>
                <a:cubicBezTo>
                  <a:pt x="11601" y="3141196"/>
                  <a:pt x="22776" y="2916996"/>
                  <a:pt x="0" y="2756735"/>
                </a:cubicBezTo>
                <a:cubicBezTo>
                  <a:pt x="-22776" y="2596474"/>
                  <a:pt x="5257" y="2440491"/>
                  <a:pt x="0" y="2256087"/>
                </a:cubicBezTo>
                <a:cubicBezTo>
                  <a:pt x="-5257" y="2071683"/>
                  <a:pt x="20189" y="1902567"/>
                  <a:pt x="0" y="1666716"/>
                </a:cubicBezTo>
                <a:cubicBezTo>
                  <a:pt x="-20189" y="1430865"/>
                  <a:pt x="-21241" y="1161108"/>
                  <a:pt x="0" y="988622"/>
                </a:cubicBezTo>
                <a:cubicBezTo>
                  <a:pt x="21241" y="816136"/>
                  <a:pt x="17108" y="406740"/>
                  <a:pt x="0" y="0"/>
                </a:cubicBezTo>
                <a:close/>
              </a:path>
            </a:pathLst>
          </a:custGeom>
          <a:solidFill>
            <a:srgbClr val="63AF9D"/>
          </a:solidFill>
          <a:ln w="57150">
            <a:solidFill>
              <a:srgbClr val="63AF9D"/>
            </a:solidFill>
            <a:extLst>
              <a:ext uri="{C807C97D-BFC1-408E-A445-0C87EB9F89A2}">
                <ask:lineSketchStyleProps xmlns:ask="http://schemas.microsoft.com/office/drawing/2018/sketchyshapes" sd="68728339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EBE5AF-75C9-754D-8809-0062EA788B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28114" y="1232452"/>
            <a:ext cx="3200400" cy="3850919"/>
          </a:xfrm>
        </p:spPr>
        <p:txBody>
          <a:bodyPr vert="horz" lIns="91440" tIns="45720" rIns="91440" bIns="45720" rtlCol="0" anchor="b">
            <a:norm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MY ANGER</a:t>
            </a:r>
          </a:p>
        </p:txBody>
      </p:sp>
      <p:sp>
        <p:nvSpPr>
          <p:cNvPr id="21" name="Rectangle 6">
            <a:extLst>
              <a:ext uri="{FF2B5EF4-FFF2-40B4-BE49-F238E27FC236}">
                <a16:creationId xmlns:a16="http://schemas.microsoft.com/office/drawing/2014/main" id="{2A39B854-4B6C-4F7F-A602-6F97770CED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5439978"/>
            <a:ext cx="6281928" cy="27432"/>
          </a:xfrm>
          <a:custGeom>
            <a:avLst/>
            <a:gdLst>
              <a:gd name="connsiteX0" fmla="*/ 0 w 6281928"/>
              <a:gd name="connsiteY0" fmla="*/ 0 h 27432"/>
              <a:gd name="connsiteX1" fmla="*/ 572353 w 6281928"/>
              <a:gd name="connsiteY1" fmla="*/ 0 h 27432"/>
              <a:gd name="connsiteX2" fmla="*/ 1207526 w 6281928"/>
              <a:gd name="connsiteY2" fmla="*/ 0 h 27432"/>
              <a:gd name="connsiteX3" fmla="*/ 1779880 w 6281928"/>
              <a:gd name="connsiteY3" fmla="*/ 0 h 27432"/>
              <a:gd name="connsiteX4" fmla="*/ 2540691 w 6281928"/>
              <a:gd name="connsiteY4" fmla="*/ 0 h 27432"/>
              <a:gd name="connsiteX5" fmla="*/ 3238683 w 6281928"/>
              <a:gd name="connsiteY5" fmla="*/ 0 h 27432"/>
              <a:gd name="connsiteX6" fmla="*/ 3936675 w 6281928"/>
              <a:gd name="connsiteY6" fmla="*/ 0 h 27432"/>
              <a:gd name="connsiteX7" fmla="*/ 4760305 w 6281928"/>
              <a:gd name="connsiteY7" fmla="*/ 0 h 27432"/>
              <a:gd name="connsiteX8" fmla="*/ 5521117 w 6281928"/>
              <a:gd name="connsiteY8" fmla="*/ 0 h 27432"/>
              <a:gd name="connsiteX9" fmla="*/ 6281928 w 6281928"/>
              <a:gd name="connsiteY9" fmla="*/ 0 h 27432"/>
              <a:gd name="connsiteX10" fmla="*/ 6281928 w 6281928"/>
              <a:gd name="connsiteY10" fmla="*/ 27432 h 27432"/>
              <a:gd name="connsiteX11" fmla="*/ 5772394 w 6281928"/>
              <a:gd name="connsiteY11" fmla="*/ 27432 h 27432"/>
              <a:gd name="connsiteX12" fmla="*/ 5200040 w 6281928"/>
              <a:gd name="connsiteY12" fmla="*/ 27432 h 27432"/>
              <a:gd name="connsiteX13" fmla="*/ 4439229 w 6281928"/>
              <a:gd name="connsiteY13" fmla="*/ 27432 h 27432"/>
              <a:gd name="connsiteX14" fmla="*/ 3615599 w 6281928"/>
              <a:gd name="connsiteY14" fmla="*/ 27432 h 27432"/>
              <a:gd name="connsiteX15" fmla="*/ 2980426 w 6281928"/>
              <a:gd name="connsiteY15" fmla="*/ 27432 h 27432"/>
              <a:gd name="connsiteX16" fmla="*/ 2156795 w 6281928"/>
              <a:gd name="connsiteY16" fmla="*/ 27432 h 27432"/>
              <a:gd name="connsiteX17" fmla="*/ 1584442 w 6281928"/>
              <a:gd name="connsiteY17" fmla="*/ 27432 h 27432"/>
              <a:gd name="connsiteX18" fmla="*/ 1074908 w 6281928"/>
              <a:gd name="connsiteY18" fmla="*/ 27432 h 27432"/>
              <a:gd name="connsiteX19" fmla="*/ 0 w 6281928"/>
              <a:gd name="connsiteY19" fmla="*/ 27432 h 27432"/>
              <a:gd name="connsiteX20" fmla="*/ 0 w 6281928"/>
              <a:gd name="connsiteY20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281928" h="27432" fill="none" extrusionOk="0">
                <a:moveTo>
                  <a:pt x="0" y="0"/>
                </a:moveTo>
                <a:cubicBezTo>
                  <a:pt x="205960" y="24870"/>
                  <a:pt x="343550" y="5918"/>
                  <a:pt x="572353" y="0"/>
                </a:cubicBezTo>
                <a:cubicBezTo>
                  <a:pt x="801156" y="-5918"/>
                  <a:pt x="1015649" y="-11381"/>
                  <a:pt x="1207526" y="0"/>
                </a:cubicBezTo>
                <a:cubicBezTo>
                  <a:pt x="1399403" y="11381"/>
                  <a:pt x="1549725" y="7866"/>
                  <a:pt x="1779880" y="0"/>
                </a:cubicBezTo>
                <a:cubicBezTo>
                  <a:pt x="2010035" y="-7866"/>
                  <a:pt x="2190674" y="12826"/>
                  <a:pt x="2540691" y="0"/>
                </a:cubicBezTo>
                <a:cubicBezTo>
                  <a:pt x="2890708" y="-12826"/>
                  <a:pt x="3025718" y="-18534"/>
                  <a:pt x="3238683" y="0"/>
                </a:cubicBezTo>
                <a:cubicBezTo>
                  <a:pt x="3451648" y="18534"/>
                  <a:pt x="3603947" y="14884"/>
                  <a:pt x="3936675" y="0"/>
                </a:cubicBezTo>
                <a:cubicBezTo>
                  <a:pt x="4269403" y="-14884"/>
                  <a:pt x="4480718" y="-24607"/>
                  <a:pt x="4760305" y="0"/>
                </a:cubicBezTo>
                <a:cubicBezTo>
                  <a:pt x="5039892" y="24607"/>
                  <a:pt x="5359549" y="-31311"/>
                  <a:pt x="5521117" y="0"/>
                </a:cubicBezTo>
                <a:cubicBezTo>
                  <a:pt x="5682685" y="31311"/>
                  <a:pt x="5986067" y="-12593"/>
                  <a:pt x="6281928" y="0"/>
                </a:cubicBezTo>
                <a:cubicBezTo>
                  <a:pt x="6282764" y="13055"/>
                  <a:pt x="6281755" y="18641"/>
                  <a:pt x="6281928" y="27432"/>
                </a:cubicBezTo>
                <a:cubicBezTo>
                  <a:pt x="6078981" y="17572"/>
                  <a:pt x="5961061" y="11434"/>
                  <a:pt x="5772394" y="27432"/>
                </a:cubicBezTo>
                <a:cubicBezTo>
                  <a:pt x="5583727" y="43430"/>
                  <a:pt x="5329968" y="33352"/>
                  <a:pt x="5200040" y="27432"/>
                </a:cubicBezTo>
                <a:cubicBezTo>
                  <a:pt x="5070112" y="21512"/>
                  <a:pt x="4793288" y="30214"/>
                  <a:pt x="4439229" y="27432"/>
                </a:cubicBezTo>
                <a:cubicBezTo>
                  <a:pt x="4085170" y="24650"/>
                  <a:pt x="3813765" y="-7322"/>
                  <a:pt x="3615599" y="27432"/>
                </a:cubicBezTo>
                <a:cubicBezTo>
                  <a:pt x="3417433" y="62186"/>
                  <a:pt x="3133643" y="29871"/>
                  <a:pt x="2980426" y="27432"/>
                </a:cubicBezTo>
                <a:cubicBezTo>
                  <a:pt x="2827209" y="24993"/>
                  <a:pt x="2380685" y="60994"/>
                  <a:pt x="2156795" y="27432"/>
                </a:cubicBezTo>
                <a:cubicBezTo>
                  <a:pt x="1932905" y="-6130"/>
                  <a:pt x="1716744" y="7746"/>
                  <a:pt x="1584442" y="27432"/>
                </a:cubicBezTo>
                <a:cubicBezTo>
                  <a:pt x="1452140" y="47118"/>
                  <a:pt x="1280887" y="21894"/>
                  <a:pt x="1074908" y="27432"/>
                </a:cubicBezTo>
                <a:cubicBezTo>
                  <a:pt x="868929" y="32970"/>
                  <a:pt x="318124" y="-8734"/>
                  <a:pt x="0" y="27432"/>
                </a:cubicBezTo>
                <a:cubicBezTo>
                  <a:pt x="988" y="17221"/>
                  <a:pt x="-970" y="7538"/>
                  <a:pt x="0" y="0"/>
                </a:cubicBezTo>
                <a:close/>
              </a:path>
              <a:path w="6281928" h="27432" stroke="0" extrusionOk="0">
                <a:moveTo>
                  <a:pt x="0" y="0"/>
                </a:moveTo>
                <a:cubicBezTo>
                  <a:pt x="135290" y="27650"/>
                  <a:pt x="488372" y="4391"/>
                  <a:pt x="635173" y="0"/>
                </a:cubicBezTo>
                <a:cubicBezTo>
                  <a:pt x="781974" y="-4391"/>
                  <a:pt x="992816" y="14310"/>
                  <a:pt x="1144707" y="0"/>
                </a:cubicBezTo>
                <a:cubicBezTo>
                  <a:pt x="1296598" y="-14310"/>
                  <a:pt x="1796462" y="-1258"/>
                  <a:pt x="1968337" y="0"/>
                </a:cubicBezTo>
                <a:cubicBezTo>
                  <a:pt x="2140212" y="1258"/>
                  <a:pt x="2343376" y="-12852"/>
                  <a:pt x="2603510" y="0"/>
                </a:cubicBezTo>
                <a:cubicBezTo>
                  <a:pt x="2863644" y="12852"/>
                  <a:pt x="2935073" y="-10591"/>
                  <a:pt x="3238683" y="0"/>
                </a:cubicBezTo>
                <a:cubicBezTo>
                  <a:pt x="3542293" y="10591"/>
                  <a:pt x="3731676" y="3538"/>
                  <a:pt x="4062313" y="0"/>
                </a:cubicBezTo>
                <a:cubicBezTo>
                  <a:pt x="4392950" y="-3538"/>
                  <a:pt x="4440715" y="28126"/>
                  <a:pt x="4634667" y="0"/>
                </a:cubicBezTo>
                <a:cubicBezTo>
                  <a:pt x="4828619" y="-28126"/>
                  <a:pt x="5052661" y="8974"/>
                  <a:pt x="5458297" y="0"/>
                </a:cubicBezTo>
                <a:cubicBezTo>
                  <a:pt x="5863933" y="-8974"/>
                  <a:pt x="5906900" y="-24516"/>
                  <a:pt x="6281928" y="0"/>
                </a:cubicBezTo>
                <a:cubicBezTo>
                  <a:pt x="6282725" y="11634"/>
                  <a:pt x="6283131" y="16994"/>
                  <a:pt x="6281928" y="27432"/>
                </a:cubicBezTo>
                <a:cubicBezTo>
                  <a:pt x="6036108" y="24483"/>
                  <a:pt x="5743611" y="19559"/>
                  <a:pt x="5583936" y="27432"/>
                </a:cubicBezTo>
                <a:cubicBezTo>
                  <a:pt x="5424261" y="35305"/>
                  <a:pt x="5250533" y="8965"/>
                  <a:pt x="4948763" y="27432"/>
                </a:cubicBezTo>
                <a:cubicBezTo>
                  <a:pt x="4646993" y="45899"/>
                  <a:pt x="4354673" y="16709"/>
                  <a:pt x="4125133" y="27432"/>
                </a:cubicBezTo>
                <a:cubicBezTo>
                  <a:pt x="3895593" y="38156"/>
                  <a:pt x="3570246" y="38353"/>
                  <a:pt x="3301502" y="27432"/>
                </a:cubicBezTo>
                <a:cubicBezTo>
                  <a:pt x="3032758" y="16511"/>
                  <a:pt x="2955340" y="21049"/>
                  <a:pt x="2729149" y="27432"/>
                </a:cubicBezTo>
                <a:cubicBezTo>
                  <a:pt x="2502958" y="33815"/>
                  <a:pt x="2269423" y="12286"/>
                  <a:pt x="2031157" y="27432"/>
                </a:cubicBezTo>
                <a:cubicBezTo>
                  <a:pt x="1792891" y="42578"/>
                  <a:pt x="1484731" y="31266"/>
                  <a:pt x="1207526" y="27432"/>
                </a:cubicBezTo>
                <a:cubicBezTo>
                  <a:pt x="930321" y="23598"/>
                  <a:pt x="560231" y="-24258"/>
                  <a:pt x="0" y="27432"/>
                </a:cubicBezTo>
                <a:cubicBezTo>
                  <a:pt x="894" y="14250"/>
                  <a:pt x="667" y="11053"/>
                  <a:pt x="0" y="0"/>
                </a:cubicBezTo>
                <a:close/>
              </a:path>
            </a:pathLst>
          </a:custGeom>
          <a:solidFill>
            <a:srgbClr val="63AF9D"/>
          </a:solidFill>
          <a:ln w="41275" cap="rnd">
            <a:solidFill>
              <a:srgbClr val="63AF9D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3818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85980C-6223-4743-964D-108FB2708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r>
              <a:rPr lang="en-US" sz="6000" dirty="0"/>
              <a:t>‘Their’ anger towards me</a:t>
            </a:r>
          </a:p>
        </p:txBody>
      </p:sp>
      <p:sp>
        <p:nvSpPr>
          <p:cNvPr id="11" name="Rectangle 22">
            <a:extLst>
              <a:ext uri="{FF2B5EF4-FFF2-40B4-BE49-F238E27FC236}">
                <a16:creationId xmlns:a16="http://schemas.microsoft.com/office/drawing/2014/main" id="{535742DD-1B16-4E9D-B715-0D74B4574A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14992" y="1557877"/>
            <a:ext cx="18288" cy="3749040"/>
          </a:xfrm>
          <a:custGeom>
            <a:avLst/>
            <a:gdLst>
              <a:gd name="connsiteX0" fmla="*/ 0 w 18288"/>
              <a:gd name="connsiteY0" fmla="*/ 0 h 3749040"/>
              <a:gd name="connsiteX1" fmla="*/ 18288 w 18288"/>
              <a:gd name="connsiteY1" fmla="*/ 0 h 3749040"/>
              <a:gd name="connsiteX2" fmla="*/ 18288 w 18288"/>
              <a:gd name="connsiteY2" fmla="*/ 662330 h 3749040"/>
              <a:gd name="connsiteX3" fmla="*/ 18288 w 18288"/>
              <a:gd name="connsiteY3" fmla="*/ 1174699 h 3749040"/>
              <a:gd name="connsiteX4" fmla="*/ 18288 w 18288"/>
              <a:gd name="connsiteY4" fmla="*/ 1724558 h 3749040"/>
              <a:gd name="connsiteX5" fmla="*/ 18288 w 18288"/>
              <a:gd name="connsiteY5" fmla="*/ 2424379 h 3749040"/>
              <a:gd name="connsiteX6" fmla="*/ 18288 w 18288"/>
              <a:gd name="connsiteY6" fmla="*/ 3049219 h 3749040"/>
              <a:gd name="connsiteX7" fmla="*/ 18288 w 18288"/>
              <a:gd name="connsiteY7" fmla="*/ 3749040 h 3749040"/>
              <a:gd name="connsiteX8" fmla="*/ 0 w 18288"/>
              <a:gd name="connsiteY8" fmla="*/ 3749040 h 3749040"/>
              <a:gd name="connsiteX9" fmla="*/ 0 w 18288"/>
              <a:gd name="connsiteY9" fmla="*/ 3236671 h 3749040"/>
              <a:gd name="connsiteX10" fmla="*/ 0 w 18288"/>
              <a:gd name="connsiteY10" fmla="*/ 2536850 h 3749040"/>
              <a:gd name="connsiteX11" fmla="*/ 0 w 18288"/>
              <a:gd name="connsiteY11" fmla="*/ 1874520 h 3749040"/>
              <a:gd name="connsiteX12" fmla="*/ 0 w 18288"/>
              <a:gd name="connsiteY12" fmla="*/ 1362151 h 3749040"/>
              <a:gd name="connsiteX13" fmla="*/ 0 w 18288"/>
              <a:gd name="connsiteY13" fmla="*/ 774802 h 3749040"/>
              <a:gd name="connsiteX14" fmla="*/ 0 w 18288"/>
              <a:gd name="connsiteY14" fmla="*/ 0 h 3749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8288" h="3749040" fill="none" extrusionOk="0">
                <a:moveTo>
                  <a:pt x="0" y="0"/>
                </a:moveTo>
                <a:cubicBezTo>
                  <a:pt x="8690" y="407"/>
                  <a:pt x="14141" y="154"/>
                  <a:pt x="18288" y="0"/>
                </a:cubicBezTo>
                <a:cubicBezTo>
                  <a:pt x="34838" y="143586"/>
                  <a:pt x="-11860" y="333097"/>
                  <a:pt x="18288" y="662330"/>
                </a:cubicBezTo>
                <a:cubicBezTo>
                  <a:pt x="48436" y="991563"/>
                  <a:pt x="32813" y="1046681"/>
                  <a:pt x="18288" y="1174699"/>
                </a:cubicBezTo>
                <a:cubicBezTo>
                  <a:pt x="3763" y="1302717"/>
                  <a:pt x="40974" y="1467838"/>
                  <a:pt x="18288" y="1724558"/>
                </a:cubicBezTo>
                <a:cubicBezTo>
                  <a:pt x="-4398" y="1981278"/>
                  <a:pt x="36650" y="2215729"/>
                  <a:pt x="18288" y="2424379"/>
                </a:cubicBezTo>
                <a:cubicBezTo>
                  <a:pt x="-74" y="2633029"/>
                  <a:pt x="-9881" y="2874703"/>
                  <a:pt x="18288" y="3049219"/>
                </a:cubicBezTo>
                <a:cubicBezTo>
                  <a:pt x="46457" y="3223735"/>
                  <a:pt x="4078" y="3453850"/>
                  <a:pt x="18288" y="3749040"/>
                </a:cubicBezTo>
                <a:cubicBezTo>
                  <a:pt x="14465" y="3749751"/>
                  <a:pt x="7675" y="3748271"/>
                  <a:pt x="0" y="3749040"/>
                </a:cubicBezTo>
                <a:cubicBezTo>
                  <a:pt x="19669" y="3507959"/>
                  <a:pt x="-9883" y="3339386"/>
                  <a:pt x="0" y="3236671"/>
                </a:cubicBezTo>
                <a:cubicBezTo>
                  <a:pt x="9883" y="3133956"/>
                  <a:pt x="26871" y="2857214"/>
                  <a:pt x="0" y="2536850"/>
                </a:cubicBezTo>
                <a:cubicBezTo>
                  <a:pt x="-26871" y="2216486"/>
                  <a:pt x="4790" y="2156616"/>
                  <a:pt x="0" y="1874520"/>
                </a:cubicBezTo>
                <a:cubicBezTo>
                  <a:pt x="-4790" y="1592424"/>
                  <a:pt x="-3117" y="1558688"/>
                  <a:pt x="0" y="1362151"/>
                </a:cubicBezTo>
                <a:cubicBezTo>
                  <a:pt x="3117" y="1165614"/>
                  <a:pt x="16802" y="1045125"/>
                  <a:pt x="0" y="774802"/>
                </a:cubicBezTo>
                <a:cubicBezTo>
                  <a:pt x="-16802" y="504479"/>
                  <a:pt x="-29640" y="377701"/>
                  <a:pt x="0" y="0"/>
                </a:cubicBezTo>
                <a:close/>
              </a:path>
              <a:path w="18288" h="3749040" stroke="0" extrusionOk="0">
                <a:moveTo>
                  <a:pt x="0" y="0"/>
                </a:moveTo>
                <a:cubicBezTo>
                  <a:pt x="5341" y="9"/>
                  <a:pt x="11148" y="-611"/>
                  <a:pt x="18288" y="0"/>
                </a:cubicBezTo>
                <a:cubicBezTo>
                  <a:pt x="33352" y="227288"/>
                  <a:pt x="30894" y="278824"/>
                  <a:pt x="18288" y="512369"/>
                </a:cubicBezTo>
                <a:cubicBezTo>
                  <a:pt x="5682" y="745914"/>
                  <a:pt x="53060" y="998220"/>
                  <a:pt x="18288" y="1212190"/>
                </a:cubicBezTo>
                <a:cubicBezTo>
                  <a:pt x="-16484" y="1426160"/>
                  <a:pt x="35474" y="1585099"/>
                  <a:pt x="18288" y="1837030"/>
                </a:cubicBezTo>
                <a:cubicBezTo>
                  <a:pt x="1102" y="2088961"/>
                  <a:pt x="16704" y="2251948"/>
                  <a:pt x="18288" y="2386889"/>
                </a:cubicBezTo>
                <a:cubicBezTo>
                  <a:pt x="19872" y="2521830"/>
                  <a:pt x="5902" y="2679005"/>
                  <a:pt x="18288" y="2936748"/>
                </a:cubicBezTo>
                <a:cubicBezTo>
                  <a:pt x="30674" y="3194491"/>
                  <a:pt x="13809" y="3416052"/>
                  <a:pt x="18288" y="3749040"/>
                </a:cubicBezTo>
                <a:cubicBezTo>
                  <a:pt x="9729" y="3749861"/>
                  <a:pt x="3965" y="3749683"/>
                  <a:pt x="0" y="3749040"/>
                </a:cubicBezTo>
                <a:cubicBezTo>
                  <a:pt x="-10152" y="3632102"/>
                  <a:pt x="-5013" y="3340136"/>
                  <a:pt x="0" y="3236671"/>
                </a:cubicBezTo>
                <a:cubicBezTo>
                  <a:pt x="5013" y="3133206"/>
                  <a:pt x="-27249" y="2814766"/>
                  <a:pt x="0" y="2649322"/>
                </a:cubicBezTo>
                <a:cubicBezTo>
                  <a:pt x="27249" y="2483878"/>
                  <a:pt x="8506" y="2308131"/>
                  <a:pt x="0" y="2061972"/>
                </a:cubicBezTo>
                <a:cubicBezTo>
                  <a:pt x="-8506" y="1815813"/>
                  <a:pt x="-14267" y="1574470"/>
                  <a:pt x="0" y="1399642"/>
                </a:cubicBezTo>
                <a:cubicBezTo>
                  <a:pt x="14267" y="1224814"/>
                  <a:pt x="-24839" y="1011862"/>
                  <a:pt x="0" y="812292"/>
                </a:cubicBezTo>
                <a:cubicBezTo>
                  <a:pt x="24839" y="612722"/>
                  <a:pt x="20220" y="372179"/>
                  <a:pt x="0" y="0"/>
                </a:cubicBezTo>
                <a:close/>
              </a:path>
            </a:pathLst>
          </a:custGeom>
          <a:solidFill>
            <a:srgbClr val="63AF9D"/>
          </a:solidFill>
          <a:ln w="34925">
            <a:solidFill>
              <a:srgbClr val="63AF9D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CF77C13-A99F-4476-B4DF-FD436329FC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6892260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942772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D85DD7-9EE8-694F-BD29-362AC936A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’Their’ anger towards 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72F6A1-F4CC-6943-86F7-5B2C04460D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GB" dirty="0"/>
              <a:t>Is there anyone in your life who you think is angry with you? </a:t>
            </a:r>
          </a:p>
          <a:p>
            <a:pPr fontAlgn="base"/>
            <a:r>
              <a:rPr lang="en-GB" dirty="0"/>
              <a:t>Why are they angry?</a:t>
            </a:r>
          </a:p>
          <a:p>
            <a:pPr fontAlgn="base"/>
            <a:r>
              <a:rPr lang="en-GB" dirty="0"/>
              <a:t>On reflection- have you said or done anything that upset them? If so- what emotions led you to this? Were you angry?</a:t>
            </a:r>
          </a:p>
          <a:p>
            <a:pPr fontAlgn="base"/>
            <a:r>
              <a:rPr lang="en-GB" dirty="0"/>
              <a:t>How has this affected your relationship?</a:t>
            </a:r>
          </a:p>
          <a:p>
            <a:pPr fontAlgn="base"/>
            <a:r>
              <a:rPr lang="en-GB" dirty="0"/>
              <a:t>What have you learnt from this?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6463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C05CBC3C-2E5A-4839-8B9B-2E5A6ADF0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827FF362-FC97-4BF5-949B-D4ADFA26E4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8888549">
            <a:off x="-1059473" y="-1108988"/>
            <a:ext cx="7179830" cy="5226565"/>
          </a:xfrm>
          <a:custGeom>
            <a:avLst/>
            <a:gdLst>
              <a:gd name="connsiteX0" fmla="*/ 5217841 w 7179830"/>
              <a:gd name="connsiteY0" fmla="*/ 464824 h 5226565"/>
              <a:gd name="connsiteX1" fmla="*/ 5222490 w 7179830"/>
              <a:gd name="connsiteY1" fmla="*/ 464289 h 5226565"/>
              <a:gd name="connsiteX2" fmla="*/ 5216768 w 7179830"/>
              <a:gd name="connsiteY2" fmla="*/ 463394 h 5226565"/>
              <a:gd name="connsiteX3" fmla="*/ 5217841 w 7179830"/>
              <a:gd name="connsiteY3" fmla="*/ 464824 h 5226565"/>
              <a:gd name="connsiteX4" fmla="*/ 4945201 w 7179830"/>
              <a:gd name="connsiteY4" fmla="*/ 5226565 h 5226565"/>
              <a:gd name="connsiteX5" fmla="*/ 140449 w 7179830"/>
              <a:gd name="connsiteY5" fmla="*/ 2240811 h 5226565"/>
              <a:gd name="connsiteX6" fmla="*/ 232913 w 7179830"/>
              <a:gd name="connsiteY6" fmla="*/ 2052782 h 5226565"/>
              <a:gd name="connsiteX7" fmla="*/ 375714 w 7179830"/>
              <a:gd name="connsiteY7" fmla="*/ 1803205 h 5226565"/>
              <a:gd name="connsiteX8" fmla="*/ 1512756 w 7179830"/>
              <a:gd name="connsiteY8" fmla="*/ 638448 h 5226565"/>
              <a:gd name="connsiteX9" fmla="*/ 2902095 w 7179830"/>
              <a:gd name="connsiteY9" fmla="*/ 120440 h 5226565"/>
              <a:gd name="connsiteX10" fmla="*/ 2848453 w 7179830"/>
              <a:gd name="connsiteY10" fmla="*/ 125626 h 5226565"/>
              <a:gd name="connsiteX11" fmla="*/ 1837830 w 7179830"/>
              <a:gd name="connsiteY11" fmla="*/ 426203 h 5226565"/>
              <a:gd name="connsiteX12" fmla="*/ 214608 w 7179830"/>
              <a:gd name="connsiteY12" fmla="*/ 1882239 h 5226565"/>
              <a:gd name="connsiteX13" fmla="*/ 91317 w 7179830"/>
              <a:gd name="connsiteY13" fmla="*/ 2123701 h 5226565"/>
              <a:gd name="connsiteX14" fmla="*/ 64092 w 7179830"/>
              <a:gd name="connsiteY14" fmla="*/ 2193361 h 5226565"/>
              <a:gd name="connsiteX15" fmla="*/ 0 w 7179830"/>
              <a:gd name="connsiteY15" fmla="*/ 2153533 h 5226565"/>
              <a:gd name="connsiteX16" fmla="*/ 42834 w 7179830"/>
              <a:gd name="connsiteY16" fmla="*/ 2047277 h 5226565"/>
              <a:gd name="connsiteX17" fmla="*/ 923582 w 7179830"/>
              <a:gd name="connsiteY17" fmla="*/ 915600 h 5226565"/>
              <a:gd name="connsiteX18" fmla="*/ 2686989 w 7179830"/>
              <a:gd name="connsiteY18" fmla="*/ 73950 h 5226565"/>
              <a:gd name="connsiteX19" fmla="*/ 3059983 w 7179830"/>
              <a:gd name="connsiteY19" fmla="*/ 20308 h 5226565"/>
              <a:gd name="connsiteX20" fmla="*/ 3454435 w 7179830"/>
              <a:gd name="connsiteY20" fmla="*/ 1176 h 5226565"/>
              <a:gd name="connsiteX21" fmla="*/ 3923806 w 7179830"/>
              <a:gd name="connsiteY21" fmla="*/ 49990 h 5226565"/>
              <a:gd name="connsiteX22" fmla="*/ 5350874 w 7179830"/>
              <a:gd name="connsiteY22" fmla="*/ 426917 h 5226565"/>
              <a:gd name="connsiteX23" fmla="*/ 6607360 w 7179830"/>
              <a:gd name="connsiteY23" fmla="*/ 1075097 h 5226565"/>
              <a:gd name="connsiteX24" fmla="*/ 7110534 w 7179830"/>
              <a:gd name="connsiteY24" fmla="*/ 1541421 h 5226565"/>
              <a:gd name="connsiteX25" fmla="*/ 7179830 w 7179830"/>
              <a:gd name="connsiteY25" fmla="*/ 1630542 h 5226565"/>
              <a:gd name="connsiteX26" fmla="*/ 7136295 w 7179830"/>
              <a:gd name="connsiteY26" fmla="*/ 1700600 h 5226565"/>
              <a:gd name="connsiteX27" fmla="*/ 7131140 w 7179830"/>
              <a:gd name="connsiteY27" fmla="*/ 1693045 h 5226565"/>
              <a:gd name="connsiteX28" fmla="*/ 6577499 w 7179830"/>
              <a:gd name="connsiteY28" fmla="*/ 1148230 h 5226565"/>
              <a:gd name="connsiteX29" fmla="*/ 5494816 w 7179830"/>
              <a:gd name="connsiteY29" fmla="*/ 563527 h 5226565"/>
              <a:gd name="connsiteX30" fmla="*/ 5366967 w 7179830"/>
              <a:gd name="connsiteY30" fmla="*/ 514176 h 5226565"/>
              <a:gd name="connsiteX31" fmla="*/ 5244661 w 7179830"/>
              <a:gd name="connsiteY31" fmla="*/ 470725 h 5226565"/>
              <a:gd name="connsiteX32" fmla="*/ 5904822 w 7179830"/>
              <a:gd name="connsiteY32" fmla="*/ 815468 h 5226565"/>
              <a:gd name="connsiteX33" fmla="*/ 7015222 w 7179830"/>
              <a:gd name="connsiteY33" fmla="*/ 1815185 h 5226565"/>
              <a:gd name="connsiteX34" fmla="*/ 7040454 w 7179830"/>
              <a:gd name="connsiteY34" fmla="*/ 1854830 h 5226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7179830" h="5226565">
                <a:moveTo>
                  <a:pt x="5217841" y="464824"/>
                </a:moveTo>
                <a:lnTo>
                  <a:pt x="5222490" y="464289"/>
                </a:lnTo>
                <a:lnTo>
                  <a:pt x="5216768" y="463394"/>
                </a:lnTo>
                <a:cubicBezTo>
                  <a:pt x="5216768" y="463394"/>
                  <a:pt x="5216768" y="464646"/>
                  <a:pt x="5217841" y="464824"/>
                </a:cubicBezTo>
                <a:close/>
                <a:moveTo>
                  <a:pt x="4945201" y="5226565"/>
                </a:moveTo>
                <a:lnTo>
                  <a:pt x="140449" y="2240811"/>
                </a:lnTo>
                <a:lnTo>
                  <a:pt x="232913" y="2052782"/>
                </a:lnTo>
                <a:cubicBezTo>
                  <a:pt x="277693" y="1968290"/>
                  <a:pt x="325201" y="1885054"/>
                  <a:pt x="375714" y="1803205"/>
                </a:cubicBezTo>
                <a:cubicBezTo>
                  <a:pt x="667528" y="1329721"/>
                  <a:pt x="1039629" y="935091"/>
                  <a:pt x="1512756" y="638448"/>
                </a:cubicBezTo>
                <a:cubicBezTo>
                  <a:pt x="1939392" y="370950"/>
                  <a:pt x="2405724" y="210560"/>
                  <a:pt x="2902095" y="120440"/>
                </a:cubicBezTo>
                <a:cubicBezTo>
                  <a:pt x="2884054" y="118134"/>
                  <a:pt x="2865727" y="119904"/>
                  <a:pt x="2848453" y="125626"/>
                </a:cubicBezTo>
                <a:cubicBezTo>
                  <a:pt x="2498704" y="175943"/>
                  <a:pt x="2158217" y="277201"/>
                  <a:pt x="1837830" y="426203"/>
                </a:cubicBezTo>
                <a:cubicBezTo>
                  <a:pt x="1147094" y="744660"/>
                  <a:pt x="593502" y="1217071"/>
                  <a:pt x="214608" y="1882239"/>
                </a:cubicBezTo>
                <a:cubicBezTo>
                  <a:pt x="169441" y="1960776"/>
                  <a:pt x="128308" y="2041369"/>
                  <a:pt x="91317" y="2123701"/>
                </a:cubicBezTo>
                <a:lnTo>
                  <a:pt x="64092" y="2193361"/>
                </a:lnTo>
                <a:lnTo>
                  <a:pt x="0" y="2153533"/>
                </a:lnTo>
                <a:lnTo>
                  <a:pt x="42834" y="2047277"/>
                </a:lnTo>
                <a:cubicBezTo>
                  <a:pt x="241792" y="1615775"/>
                  <a:pt x="541268" y="1241591"/>
                  <a:pt x="923582" y="915600"/>
                </a:cubicBezTo>
                <a:cubicBezTo>
                  <a:pt x="1435331" y="478415"/>
                  <a:pt x="2028081" y="205375"/>
                  <a:pt x="2686989" y="73950"/>
                </a:cubicBezTo>
                <a:cubicBezTo>
                  <a:pt x="2810367" y="49274"/>
                  <a:pt x="2934818" y="32466"/>
                  <a:pt x="3059983" y="20308"/>
                </a:cubicBezTo>
                <a:cubicBezTo>
                  <a:pt x="3185149" y="8148"/>
                  <a:pt x="3308706" y="2963"/>
                  <a:pt x="3454435" y="1176"/>
                </a:cubicBezTo>
                <a:cubicBezTo>
                  <a:pt x="3599805" y="-5977"/>
                  <a:pt x="3761985" y="20665"/>
                  <a:pt x="3923806" y="49990"/>
                </a:cubicBezTo>
                <a:cubicBezTo>
                  <a:pt x="4409449" y="137964"/>
                  <a:pt x="4886867" y="257228"/>
                  <a:pt x="5350874" y="426917"/>
                </a:cubicBezTo>
                <a:cubicBezTo>
                  <a:pt x="5797001" y="589991"/>
                  <a:pt x="6223101" y="792223"/>
                  <a:pt x="6607360" y="1075097"/>
                </a:cubicBezTo>
                <a:cubicBezTo>
                  <a:pt x="6794438" y="1212779"/>
                  <a:pt x="6965102" y="1365689"/>
                  <a:pt x="7110534" y="1541421"/>
                </a:cubicBezTo>
                <a:lnTo>
                  <a:pt x="7179830" y="1630542"/>
                </a:lnTo>
                <a:lnTo>
                  <a:pt x="7136295" y="1700600"/>
                </a:lnTo>
                <a:lnTo>
                  <a:pt x="7131140" y="1693045"/>
                </a:lnTo>
                <a:cubicBezTo>
                  <a:pt x="6977874" y="1483026"/>
                  <a:pt x="6788448" y="1305671"/>
                  <a:pt x="6577499" y="1148230"/>
                </a:cubicBezTo>
                <a:cubicBezTo>
                  <a:pt x="6245452" y="900401"/>
                  <a:pt x="5878538" y="716408"/>
                  <a:pt x="5494816" y="563527"/>
                </a:cubicBezTo>
                <a:cubicBezTo>
                  <a:pt x="5452491" y="546487"/>
                  <a:pt x="5409881" y="530036"/>
                  <a:pt x="5366967" y="514176"/>
                </a:cubicBezTo>
                <a:cubicBezTo>
                  <a:pt x="5326377" y="499156"/>
                  <a:pt x="5285430" y="485210"/>
                  <a:pt x="5244661" y="470725"/>
                </a:cubicBezTo>
                <a:cubicBezTo>
                  <a:pt x="5471517" y="572127"/>
                  <a:pt x="5691970" y="687263"/>
                  <a:pt x="5904822" y="815468"/>
                </a:cubicBezTo>
                <a:cubicBezTo>
                  <a:pt x="6336645" y="1080104"/>
                  <a:pt x="6718758" y="1400351"/>
                  <a:pt x="7015222" y="1815185"/>
                </a:cubicBezTo>
                <a:lnTo>
                  <a:pt x="7040454" y="1854830"/>
                </a:lnTo>
                <a:close/>
              </a:path>
            </a:pathLst>
          </a:custGeom>
          <a:solidFill>
            <a:srgbClr val="63AF9D"/>
          </a:solidFill>
          <a:ln w="1270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98F4758-FAA2-554E-8670-A11E1CEC5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6" y="673770"/>
            <a:ext cx="3644489" cy="2414488"/>
          </a:xfrm>
        </p:spPr>
        <p:txBody>
          <a:bodyPr anchor="t"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What has helped me?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972CE6-A54D-BA46-996F-8CE08FA37B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9" y="882315"/>
            <a:ext cx="5254754" cy="5294647"/>
          </a:xfrm>
        </p:spPr>
        <p:txBody>
          <a:bodyPr>
            <a:normAutofit/>
          </a:bodyPr>
          <a:lstStyle/>
          <a:p>
            <a:pPr fontAlgn="base"/>
            <a:r>
              <a:rPr lang="en-GB" dirty="0"/>
              <a:t>Have you ever turned to alcohol and intoxicants to help you with your anger management? Has it helped in the long run?</a:t>
            </a:r>
          </a:p>
          <a:p>
            <a:pPr marL="0" indent="0" fontAlgn="base">
              <a:buNone/>
            </a:pPr>
            <a:endParaRPr lang="en-GB" dirty="0"/>
          </a:p>
          <a:p>
            <a:pPr fontAlgn="base"/>
            <a:r>
              <a:rPr lang="en-GB" dirty="0"/>
              <a:t>Have you tried medication to control your anger? How has it helped?</a:t>
            </a:r>
          </a:p>
          <a:p>
            <a:pPr marL="0" indent="0" fontAlgn="base">
              <a:buNone/>
            </a:pPr>
            <a:endParaRPr lang="en-GB" dirty="0"/>
          </a:p>
          <a:p>
            <a:pPr fontAlgn="base"/>
            <a:r>
              <a:rPr lang="en-GB" dirty="0"/>
              <a:t>Have you had any ‘anger management therapy’ in the past? How has this helped?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1380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0" name="Rectangle 44">
            <a:extLst>
              <a:ext uri="{FF2B5EF4-FFF2-40B4-BE49-F238E27FC236}">
                <a16:creationId xmlns:a16="http://schemas.microsoft.com/office/drawing/2014/main" id="{B72DE4C0-EE12-4CAC-98CF-A89349319A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46">
            <a:extLst>
              <a:ext uri="{FF2B5EF4-FFF2-40B4-BE49-F238E27FC236}">
                <a16:creationId xmlns:a16="http://schemas.microsoft.com/office/drawing/2014/main" id="{029CF03F-5E6E-4B23-89A5-81548BA4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rgbClr val="63AF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E386F6-98BF-704F-ACFB-E1E556459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4296" y="329184"/>
            <a:ext cx="6894576" cy="178308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7200"/>
              <a:t>What has helped me?</a:t>
            </a:r>
          </a:p>
        </p:txBody>
      </p:sp>
      <p:sp>
        <p:nvSpPr>
          <p:cNvPr id="49" name="Rectangle 6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6" y="239572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35A1E80-7A33-4642-8B62-FB9B15551A66}"/>
              </a:ext>
            </a:extLst>
          </p:cNvPr>
          <p:cNvSpPr/>
          <p:nvPr/>
        </p:nvSpPr>
        <p:spPr>
          <a:xfrm>
            <a:off x="4654296" y="2706624"/>
            <a:ext cx="6894576" cy="34838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 fontAlgn="base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How does my love empathy for others influence my anger levels?</a:t>
            </a:r>
          </a:p>
          <a:p>
            <a:pPr fontAlgn="base">
              <a:lnSpc>
                <a:spcPct val="110000"/>
              </a:lnSpc>
            </a:pPr>
            <a:endParaRPr lang="en-US" sz="2400" dirty="0"/>
          </a:p>
          <a:p>
            <a:pPr indent="-228600" fontAlgn="base">
              <a:lnSpc>
                <a:spcPct val="110000"/>
              </a:lnSpc>
              <a:spcBef>
                <a:spcPts val="64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How does my ability to forgive and pardon others affect my anger levels?</a:t>
            </a:r>
          </a:p>
          <a:p>
            <a:pPr fontAlgn="base">
              <a:lnSpc>
                <a:spcPct val="110000"/>
              </a:lnSpc>
              <a:spcBef>
                <a:spcPts val="640"/>
              </a:spcBef>
            </a:pPr>
            <a:endParaRPr lang="en-US" sz="2400" dirty="0"/>
          </a:p>
          <a:p>
            <a:pPr indent="-228600" fontAlgn="base">
              <a:lnSpc>
                <a:spcPct val="110000"/>
              </a:lnSpc>
              <a:spcBef>
                <a:spcPts val="64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How does my ability to ‘respect’ the right of others affect my anger levels?</a:t>
            </a:r>
          </a:p>
          <a:p>
            <a:pPr fontAlgn="base">
              <a:lnSpc>
                <a:spcPct val="110000"/>
              </a:lnSpc>
              <a:spcBef>
                <a:spcPts val="640"/>
              </a:spcBef>
            </a:pPr>
            <a:endParaRPr lang="en-US" sz="2400" dirty="0"/>
          </a:p>
          <a:p>
            <a:pPr indent="-228600" fontAlgn="base">
              <a:lnSpc>
                <a:spcPct val="110000"/>
              </a:lnSpc>
              <a:spcBef>
                <a:spcPts val="64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How does my humility help me with my anger levels?</a:t>
            </a:r>
          </a:p>
        </p:txBody>
      </p:sp>
      <p:pic>
        <p:nvPicPr>
          <p:cNvPr id="30" name="Picture 16" descr="Calendar&#10;&#10;Description automatically generated">
            <a:extLst>
              <a:ext uri="{FF2B5EF4-FFF2-40B4-BE49-F238E27FC236}">
                <a16:creationId xmlns:a16="http://schemas.microsoft.com/office/drawing/2014/main" id="{C843C513-99B0-4765-8118-FEADA86B772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273" r="30272" b="-1"/>
          <a:stretch/>
        </p:blipFill>
        <p:spPr>
          <a:xfrm>
            <a:off x="20" y="10"/>
            <a:ext cx="4053550" cy="6857989"/>
          </a:xfrm>
          <a:custGeom>
            <a:avLst/>
            <a:gdLst/>
            <a:ahLst/>
            <a:cxnLst/>
            <a:rect l="l" t="t" r="r" b="b"/>
            <a:pathLst>
              <a:path w="4053570" h="6857999">
                <a:moveTo>
                  <a:pt x="0" y="0"/>
                </a:moveTo>
                <a:lnTo>
                  <a:pt x="4022851" y="0"/>
                </a:lnTo>
                <a:lnTo>
                  <a:pt x="4023684" y="7069"/>
                </a:lnTo>
                <a:cubicBezTo>
                  <a:pt x="4038634" y="90834"/>
                  <a:pt x="4036100" y="175741"/>
                  <a:pt x="4040154" y="260014"/>
                </a:cubicBezTo>
                <a:cubicBezTo>
                  <a:pt x="4044969" y="363071"/>
                  <a:pt x="4038888" y="466508"/>
                  <a:pt x="4036607" y="569818"/>
                </a:cubicBezTo>
                <a:cubicBezTo>
                  <a:pt x="4034833" y="657771"/>
                  <a:pt x="4026091" y="745598"/>
                  <a:pt x="4028752" y="833678"/>
                </a:cubicBezTo>
                <a:cubicBezTo>
                  <a:pt x="4028942" y="836724"/>
                  <a:pt x="4028942" y="839770"/>
                  <a:pt x="4028752" y="842816"/>
                </a:cubicBezTo>
                <a:cubicBezTo>
                  <a:pt x="4020643" y="939653"/>
                  <a:pt x="4020643" y="1036998"/>
                  <a:pt x="4028752" y="1133836"/>
                </a:cubicBezTo>
                <a:cubicBezTo>
                  <a:pt x="4031324" y="1174144"/>
                  <a:pt x="4030602" y="1214593"/>
                  <a:pt x="4026598" y="1254787"/>
                </a:cubicBezTo>
                <a:cubicBezTo>
                  <a:pt x="4022797" y="1305935"/>
                  <a:pt x="4010634" y="1357844"/>
                  <a:pt x="4019376" y="1408610"/>
                </a:cubicBezTo>
                <a:cubicBezTo>
                  <a:pt x="4025065" y="1450430"/>
                  <a:pt x="4028194" y="1492566"/>
                  <a:pt x="4028752" y="1534766"/>
                </a:cubicBezTo>
                <a:cubicBezTo>
                  <a:pt x="4033186" y="1629192"/>
                  <a:pt x="4029005" y="1724125"/>
                  <a:pt x="4027358" y="1818805"/>
                </a:cubicBezTo>
                <a:cubicBezTo>
                  <a:pt x="4025584" y="1929096"/>
                  <a:pt x="4028372" y="2039387"/>
                  <a:pt x="4019503" y="2149804"/>
                </a:cubicBezTo>
                <a:cubicBezTo>
                  <a:pt x="4014625" y="2239001"/>
                  <a:pt x="4014625" y="2328401"/>
                  <a:pt x="4019503" y="2417598"/>
                </a:cubicBezTo>
                <a:cubicBezTo>
                  <a:pt x="4021910" y="2499333"/>
                  <a:pt x="4034200" y="2580306"/>
                  <a:pt x="4032173" y="2662929"/>
                </a:cubicBezTo>
                <a:cubicBezTo>
                  <a:pt x="4029765" y="2759258"/>
                  <a:pt x="4018363" y="2855334"/>
                  <a:pt x="4021910" y="2951918"/>
                </a:cubicBezTo>
                <a:cubicBezTo>
                  <a:pt x="4023557" y="2997989"/>
                  <a:pt x="4023684" y="3044060"/>
                  <a:pt x="4024571" y="3090130"/>
                </a:cubicBezTo>
                <a:cubicBezTo>
                  <a:pt x="4025711" y="3145593"/>
                  <a:pt x="4035720" y="3200928"/>
                  <a:pt x="4030145" y="3256264"/>
                </a:cubicBezTo>
                <a:cubicBezTo>
                  <a:pt x="4020897" y="3348533"/>
                  <a:pt x="3996951" y="3439278"/>
                  <a:pt x="4011901" y="3533831"/>
                </a:cubicBezTo>
                <a:cubicBezTo>
                  <a:pt x="4020136" y="3585867"/>
                  <a:pt x="4029385" y="3638030"/>
                  <a:pt x="4034200" y="3690573"/>
                </a:cubicBezTo>
                <a:cubicBezTo>
                  <a:pt x="4038381" y="3737532"/>
                  <a:pt x="4048896" y="3785253"/>
                  <a:pt x="4040914" y="3831958"/>
                </a:cubicBezTo>
                <a:cubicBezTo>
                  <a:pt x="4034073" y="3871937"/>
                  <a:pt x="4037620" y="3911916"/>
                  <a:pt x="4032299" y="3951895"/>
                </a:cubicBezTo>
                <a:cubicBezTo>
                  <a:pt x="4025331" y="4004311"/>
                  <a:pt x="4021657" y="4057616"/>
                  <a:pt x="4016336" y="4110414"/>
                </a:cubicBezTo>
                <a:cubicBezTo>
                  <a:pt x="4011648" y="4158261"/>
                  <a:pt x="4007974" y="4205982"/>
                  <a:pt x="4020643" y="4250911"/>
                </a:cubicBezTo>
                <a:cubicBezTo>
                  <a:pt x="4051684" y="4363994"/>
                  <a:pt x="4034707" y="4476442"/>
                  <a:pt x="4023051" y="4588763"/>
                </a:cubicBezTo>
                <a:cubicBezTo>
                  <a:pt x="4017349" y="4643337"/>
                  <a:pt x="4008987" y="4701084"/>
                  <a:pt x="4021657" y="4751090"/>
                </a:cubicBezTo>
                <a:cubicBezTo>
                  <a:pt x="4044969" y="4839804"/>
                  <a:pt x="4026725" y="4924077"/>
                  <a:pt x="4016589" y="5009238"/>
                </a:cubicBezTo>
                <a:cubicBezTo>
                  <a:pt x="4004363" y="5092546"/>
                  <a:pt x="4006124" y="5177301"/>
                  <a:pt x="4021784" y="5260026"/>
                </a:cubicBezTo>
                <a:cubicBezTo>
                  <a:pt x="4034200" y="5318407"/>
                  <a:pt x="4034200" y="5377804"/>
                  <a:pt x="4035720" y="5436566"/>
                </a:cubicBezTo>
                <a:cubicBezTo>
                  <a:pt x="4036607" y="5473373"/>
                  <a:pt x="4023051" y="5510813"/>
                  <a:pt x="4014055" y="5547492"/>
                </a:cubicBezTo>
                <a:cubicBezTo>
                  <a:pt x="3997965" y="5613743"/>
                  <a:pt x="3992137" y="5681008"/>
                  <a:pt x="4014055" y="5745609"/>
                </a:cubicBezTo>
                <a:cubicBezTo>
                  <a:pt x="4044589" y="5835085"/>
                  <a:pt x="4062073" y="5924561"/>
                  <a:pt x="4049403" y="6019242"/>
                </a:cubicBezTo>
                <a:cubicBezTo>
                  <a:pt x="4042055" y="6077623"/>
                  <a:pt x="4040408" y="6137274"/>
                  <a:pt x="4029385" y="6194894"/>
                </a:cubicBezTo>
                <a:cubicBezTo>
                  <a:pt x="4011268" y="6290463"/>
                  <a:pt x="4017729" y="6385396"/>
                  <a:pt x="4032173" y="6479568"/>
                </a:cubicBezTo>
                <a:cubicBezTo>
                  <a:pt x="4042321" y="6558257"/>
                  <a:pt x="4043423" y="6637846"/>
                  <a:pt x="4035467" y="6716775"/>
                </a:cubicBezTo>
                <a:lnTo>
                  <a:pt x="4025707" y="6857999"/>
                </a:lnTo>
                <a:lnTo>
                  <a:pt x="0" y="6857999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6751552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0DC8D-F9B6-C141-B630-7057B8477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 I in Control?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4C2118-7F2B-7A4F-9A6F-4C235BA83E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GB" dirty="0"/>
              <a:t>What behaviour of others helps you feel less angry towards them after they say or do something ‘wrong’ in your opinion?</a:t>
            </a:r>
          </a:p>
          <a:p>
            <a:pPr marL="0" indent="0" fontAlgn="base">
              <a:buNone/>
            </a:pPr>
            <a:endParaRPr lang="en-GB" dirty="0"/>
          </a:p>
          <a:p>
            <a:pPr fontAlgn="base"/>
            <a:r>
              <a:rPr lang="en-GB" dirty="0"/>
              <a:t>How much of others’ behaviour is in your control?</a:t>
            </a:r>
          </a:p>
          <a:p>
            <a:pPr fontAlgn="base"/>
            <a:endParaRPr lang="en-GB" dirty="0"/>
          </a:p>
          <a:p>
            <a:pPr fontAlgn="base"/>
            <a:r>
              <a:rPr lang="en-GB" dirty="0"/>
              <a:t>How do you feel when others (in your opinion) try to ‘control’ your behaviour?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7711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47B6BBF-09F2-4A29-AE4E-3771E29248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272F2C-596A-A046-B664-086D2D9A03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34029"/>
            <a:ext cx="10921640" cy="1314698"/>
          </a:xfrm>
        </p:spPr>
        <p:txBody>
          <a:bodyPr anchor="ctr">
            <a:normAutofit/>
          </a:bodyPr>
          <a:lstStyle/>
          <a:p>
            <a:pPr algn="ctr"/>
            <a:r>
              <a:rPr lang="en-US" sz="7200"/>
              <a:t>Reflecting on my anger</a:t>
            </a:r>
          </a:p>
        </p:txBody>
      </p:sp>
      <p:sp>
        <p:nvSpPr>
          <p:cNvPr id="11" name="Rectangle 22">
            <a:extLst>
              <a:ext uri="{FF2B5EF4-FFF2-40B4-BE49-F238E27FC236}">
                <a16:creationId xmlns:a16="http://schemas.microsoft.com/office/drawing/2014/main" id="{535742DD-1B16-4E9D-B715-0D74B4574A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648305" y="2241737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63AF9D"/>
          </a:solidFill>
          <a:ln w="34925">
            <a:solidFill>
              <a:srgbClr val="63AF9D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8AE9AA4-D23D-4936-A2B2-1676CACB39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6820327"/>
              </p:ext>
            </p:extLst>
          </p:nvPr>
        </p:nvGraphicFramePr>
        <p:xfrm>
          <a:off x="632647" y="2805098"/>
          <a:ext cx="10915869" cy="34789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614326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AF0D67D-72EE-E744-8B7C-2082D77C9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419540" cy="5431536"/>
          </a:xfrm>
        </p:spPr>
        <p:txBody>
          <a:bodyPr>
            <a:normAutofit/>
          </a:bodyPr>
          <a:lstStyle/>
          <a:p>
            <a:r>
              <a:rPr lang="en-US" sz="6000" dirty="0"/>
              <a:t>What else can I try?</a:t>
            </a:r>
          </a:p>
        </p:txBody>
      </p:sp>
      <p:sp>
        <p:nvSpPr>
          <p:cNvPr id="17" name="Rectangle 6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39411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63AF9D"/>
          </a:solidFill>
          <a:ln w="41275" cap="rnd">
            <a:solidFill>
              <a:srgbClr val="63AF9D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3DF8C9-0B93-3B43-BB79-21260F0382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8595" y="552091"/>
            <a:ext cx="6052158" cy="5431536"/>
          </a:xfrm>
        </p:spPr>
        <p:txBody>
          <a:bodyPr anchor="ctr">
            <a:normAutofit/>
          </a:bodyPr>
          <a:lstStyle/>
          <a:p>
            <a:r>
              <a:rPr lang="en-GB" dirty="0"/>
              <a:t>Seeking ‘Truth’ or to learn from the other perspective rather than trying to ‘win’ an argument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1497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DB12D1A-6290-284C-9C28-55CBCF796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419540" cy="5431536"/>
          </a:xfrm>
        </p:spPr>
        <p:txBody>
          <a:bodyPr>
            <a:normAutofit/>
          </a:bodyPr>
          <a:lstStyle/>
          <a:p>
            <a:r>
              <a:rPr lang="en-US" sz="6000" dirty="0"/>
              <a:t>What else can I try?</a:t>
            </a: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39411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63AF9D"/>
          </a:solidFill>
          <a:ln w="41275" cap="rnd">
            <a:solidFill>
              <a:srgbClr val="63AF9D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54AA3D-CCC9-DD4A-B491-1862ED67DC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8595" y="552091"/>
            <a:ext cx="6052158" cy="5431536"/>
          </a:xfrm>
        </p:spPr>
        <p:txBody>
          <a:bodyPr anchor="ctr">
            <a:normAutofit/>
          </a:bodyPr>
          <a:lstStyle/>
          <a:p>
            <a:r>
              <a:rPr lang="en-GB" dirty="0"/>
              <a:t>Stay true to your purpose, and who you want to become, while showing respect others’ choices and opinions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119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2C617F-F3AE-CC4D-A4C9-B425D9787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419540" cy="5431536"/>
          </a:xfrm>
        </p:spPr>
        <p:txBody>
          <a:bodyPr>
            <a:normAutofit/>
          </a:bodyPr>
          <a:lstStyle/>
          <a:p>
            <a:r>
              <a:rPr lang="en-US" sz="6000"/>
              <a:t>What else can I try?</a:t>
            </a: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39411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63AF9D"/>
          </a:solidFill>
          <a:ln w="41275" cap="rnd">
            <a:solidFill>
              <a:srgbClr val="63AF9D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BE6C72-19EE-EE4A-8824-F7BF7A5792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8595" y="552091"/>
            <a:ext cx="6052158" cy="5431536"/>
          </a:xfrm>
        </p:spPr>
        <p:txBody>
          <a:bodyPr anchor="ctr">
            <a:normAutofit/>
          </a:bodyPr>
          <a:lstStyle/>
          <a:p>
            <a:r>
              <a:rPr lang="en-GB" dirty="0"/>
              <a:t>Surrender to a Higher Purpose</a:t>
            </a:r>
          </a:p>
          <a:p>
            <a:r>
              <a:rPr lang="en-GB" dirty="0"/>
              <a:t>Humility- acceptance that we are not ‘in control’ or self sufficient- trusting in a Higher power than ourselves</a:t>
            </a:r>
          </a:p>
          <a:p>
            <a:r>
              <a:rPr lang="en-GB" dirty="0"/>
              <a:t> and letting go of the need to control others or situations- Let it ‘be’. Not letting the past control our present and future behaviour.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011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0B5046-34C5-044A-B2FA-EDD9366F3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My anger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E0BFA8-32F4-A440-B1FA-C7A5B80875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GB" dirty="0"/>
              <a:t>What makes you angry?</a:t>
            </a:r>
          </a:p>
          <a:p>
            <a:pPr fontAlgn="base"/>
            <a:endParaRPr lang="en-GB" dirty="0"/>
          </a:p>
          <a:p>
            <a:pPr fontAlgn="base"/>
            <a:endParaRPr lang="en-GB" dirty="0"/>
          </a:p>
          <a:p>
            <a:pPr fontAlgn="base"/>
            <a:r>
              <a:rPr lang="en-GB" dirty="0"/>
              <a:t>How difficult do you find it to control your anger levels?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7574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524B5C-8C7C-E540-B538-8AB8E76BF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419540" cy="5431536"/>
          </a:xfrm>
        </p:spPr>
        <p:txBody>
          <a:bodyPr>
            <a:normAutofit/>
          </a:bodyPr>
          <a:lstStyle/>
          <a:p>
            <a:r>
              <a:rPr lang="en-US" sz="6000"/>
              <a:t>What else can I try?</a:t>
            </a: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39411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63AF9D"/>
          </a:solidFill>
          <a:ln w="41275" cap="rnd">
            <a:solidFill>
              <a:srgbClr val="63AF9D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B84B16-0404-854F-9109-66C544CE78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8595" y="552091"/>
            <a:ext cx="6052158" cy="5431536"/>
          </a:xfrm>
        </p:spPr>
        <p:txBody>
          <a:bodyPr anchor="ctr">
            <a:normAutofit/>
          </a:bodyPr>
          <a:lstStyle/>
          <a:p>
            <a:r>
              <a:rPr lang="en-GB" dirty="0"/>
              <a:t>Forgiveness- for all those that have wronged us from our opinion</a:t>
            </a:r>
          </a:p>
          <a:p>
            <a:r>
              <a:rPr lang="en-GB" dirty="0"/>
              <a:t>Faith that we ourselves are worthy of forgiveness- as long as we ‘learn’ from the past and mend our ways…</a:t>
            </a:r>
          </a:p>
          <a:p>
            <a:r>
              <a:rPr lang="en-GB" dirty="0"/>
              <a:t>Repentance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7855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D179867-6078-6946-BD51-0CB47152D1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419540" cy="5431536"/>
          </a:xfrm>
        </p:spPr>
        <p:txBody>
          <a:bodyPr>
            <a:normAutofit/>
          </a:bodyPr>
          <a:lstStyle/>
          <a:p>
            <a:r>
              <a:rPr lang="en-US" sz="6000"/>
              <a:t>What else can I try?</a:t>
            </a: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39411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63AF9D"/>
          </a:solidFill>
          <a:ln w="41275" cap="rnd">
            <a:solidFill>
              <a:srgbClr val="63AF9D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6BEB7-460C-9C42-8DBF-798B8CCBC9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8595" y="552091"/>
            <a:ext cx="6052158" cy="5431536"/>
          </a:xfrm>
        </p:spPr>
        <p:txBody>
          <a:bodyPr anchor="ctr">
            <a:normAutofit/>
          </a:bodyPr>
          <a:lstStyle/>
          <a:p>
            <a:r>
              <a:rPr lang="en-GB" dirty="0"/>
              <a:t>Respect for others and their ‘rights’ of opinion and belief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2942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D48C78-C2EB-E942-B6E9-43D9E42BC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419540" cy="5431536"/>
          </a:xfrm>
        </p:spPr>
        <p:txBody>
          <a:bodyPr>
            <a:normAutofit/>
          </a:bodyPr>
          <a:lstStyle/>
          <a:p>
            <a:r>
              <a:rPr lang="en-US" sz="6000"/>
              <a:t>What else can I try?</a:t>
            </a: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39411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63AF9D"/>
          </a:solidFill>
          <a:ln w="41275" cap="rnd">
            <a:solidFill>
              <a:srgbClr val="63AF9D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4E36B3-DE6B-574B-8889-D6CE8A1EC8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8595" y="552091"/>
            <a:ext cx="6052158" cy="5431536"/>
          </a:xfrm>
        </p:spPr>
        <p:txBody>
          <a:bodyPr anchor="ctr">
            <a:normAutofit/>
          </a:bodyPr>
          <a:lstStyle/>
          <a:p>
            <a:r>
              <a:rPr lang="en-GB" dirty="0"/>
              <a:t>Courage- Not being afraid to be ‘wrong’- admitting when we have done something wrong, not being afraid of rejection or failure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3681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1F38772-9261-644A-8527-F0FF30D76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419540" cy="5431536"/>
          </a:xfrm>
        </p:spPr>
        <p:txBody>
          <a:bodyPr>
            <a:normAutofit/>
          </a:bodyPr>
          <a:lstStyle/>
          <a:p>
            <a:r>
              <a:rPr lang="en-US" sz="6000"/>
              <a:t>What else can I try?</a:t>
            </a: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39411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63AF9D"/>
          </a:solidFill>
          <a:ln w="41275" cap="rnd">
            <a:solidFill>
              <a:srgbClr val="63AF9D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4C1941-7285-AB4D-AFD9-91073192B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8595" y="552091"/>
            <a:ext cx="6052158" cy="5431536"/>
          </a:xfrm>
        </p:spPr>
        <p:txBody>
          <a:bodyPr anchor="ctr">
            <a:normAutofit/>
          </a:bodyPr>
          <a:lstStyle/>
          <a:p>
            <a:r>
              <a:rPr lang="en-GB" dirty="0"/>
              <a:t>Empathy- listening more to other’s perspectives- putting ourselves in their shoes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9728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E740DB-D8F3-E94F-B68D-6E32E71DE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419540" cy="5431536"/>
          </a:xfrm>
        </p:spPr>
        <p:txBody>
          <a:bodyPr>
            <a:normAutofit/>
          </a:bodyPr>
          <a:lstStyle/>
          <a:p>
            <a:r>
              <a:rPr lang="en-US" sz="6000"/>
              <a:t>What else can I try?</a:t>
            </a: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39411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63AF9D"/>
          </a:solidFill>
          <a:ln w="41275" cap="rnd">
            <a:solidFill>
              <a:srgbClr val="63AF9D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9F5C8D-AB36-2F48-86CB-31EADCD6E3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8595" y="552091"/>
            <a:ext cx="6052158" cy="5431536"/>
          </a:xfrm>
        </p:spPr>
        <p:txBody>
          <a:bodyPr anchor="ctr">
            <a:normAutofit/>
          </a:bodyPr>
          <a:lstStyle/>
          <a:p>
            <a:r>
              <a:rPr lang="en-GB" dirty="0"/>
              <a:t>Kindness/ Mercy/ Compassion- Repaying evil with good (even if very difficult to do)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0727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67B8E5-3B62-A642-BE21-D83F92D35D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419540" cy="5431536"/>
          </a:xfrm>
        </p:spPr>
        <p:txBody>
          <a:bodyPr>
            <a:normAutofit/>
          </a:bodyPr>
          <a:lstStyle/>
          <a:p>
            <a:r>
              <a:rPr lang="en-US" sz="6000"/>
              <a:t>What else can I try?</a:t>
            </a: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39411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63AF9D"/>
          </a:solidFill>
          <a:ln w="41275" cap="rnd">
            <a:solidFill>
              <a:srgbClr val="63AF9D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B9302F-E80D-494A-A111-8506A4FFF2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8595" y="552091"/>
            <a:ext cx="6052158" cy="5431536"/>
          </a:xfrm>
        </p:spPr>
        <p:txBody>
          <a:bodyPr anchor="ctr">
            <a:normAutofit/>
          </a:bodyPr>
          <a:lstStyle/>
          <a:p>
            <a:r>
              <a:rPr lang="en-GB" dirty="0"/>
              <a:t>Divert the negative ‘anger’ energy into something that helps humanity- Justice- stand up against oppression of the needy/poor/impoverished and injustice to the best of your ability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Find alternative ways to ‘release’ the negative anger energy in a way that causes no harm to others or your relationships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7147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BE68D1-D933-6748-9C2B-59105BD43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419540" cy="5431536"/>
          </a:xfrm>
        </p:spPr>
        <p:txBody>
          <a:bodyPr>
            <a:normAutofit/>
          </a:bodyPr>
          <a:lstStyle/>
          <a:p>
            <a:r>
              <a:rPr lang="en-US" sz="6000" dirty="0"/>
              <a:t>What else can I try?</a:t>
            </a: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39411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63AF9D"/>
          </a:solidFill>
          <a:ln w="41275" cap="rnd">
            <a:solidFill>
              <a:srgbClr val="63AF9D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688BDC-BB29-1C44-8019-13EC171A97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8595" y="552091"/>
            <a:ext cx="6052158" cy="5431536"/>
          </a:xfrm>
        </p:spPr>
        <p:txBody>
          <a:bodyPr anchor="ctr">
            <a:normAutofit/>
          </a:bodyPr>
          <a:lstStyle/>
          <a:p>
            <a:r>
              <a:rPr lang="en-GB" dirty="0"/>
              <a:t>Turning away from ill-speech and behaviour of others that incite anger- walk away in peace if </a:t>
            </a:r>
            <a:r>
              <a:rPr lang="en-GB" dirty="0" err="1"/>
              <a:t>posible</a:t>
            </a:r>
            <a:r>
              <a:rPr lang="en-GB" dirty="0"/>
              <a:t> from a negative space to a positive 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9176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9B3A253-C877-DF46-9D8C-18F7BA65B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419540" cy="5431536"/>
          </a:xfrm>
        </p:spPr>
        <p:txBody>
          <a:bodyPr>
            <a:normAutofit/>
          </a:bodyPr>
          <a:lstStyle/>
          <a:p>
            <a:r>
              <a:rPr lang="en-US" sz="6000"/>
              <a:t>What else can I try</a:t>
            </a: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39411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63AF9D"/>
          </a:solidFill>
          <a:ln w="41275" cap="rnd">
            <a:solidFill>
              <a:srgbClr val="63AF9D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235775-5A0B-1F4B-BB1F-3A16D8EDFD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8595" y="552091"/>
            <a:ext cx="6052158" cy="5431536"/>
          </a:xfrm>
        </p:spPr>
        <p:txBody>
          <a:bodyPr anchor="ctr">
            <a:normAutofit/>
          </a:bodyPr>
          <a:lstStyle/>
          <a:p>
            <a:r>
              <a:rPr lang="en-GB" dirty="0"/>
              <a:t>Less about ‘me’ but more about ‘others’. Wish well for others’ success and happiness.</a:t>
            </a:r>
          </a:p>
          <a:p>
            <a:r>
              <a:rPr lang="en-GB" dirty="0"/>
              <a:t>Taking responsibility for our own speech and behaviour instead of playing the ‘victim.’</a:t>
            </a:r>
          </a:p>
          <a:p>
            <a:r>
              <a:rPr lang="en-GB" dirty="0"/>
              <a:t>Try to overcome feelings of envy/lust/greed/ego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4234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FC8391-E383-1E47-9120-EBB93CF3BD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419540" cy="5431536"/>
          </a:xfrm>
        </p:spPr>
        <p:txBody>
          <a:bodyPr>
            <a:normAutofit/>
          </a:bodyPr>
          <a:lstStyle/>
          <a:p>
            <a:r>
              <a:rPr lang="en-US" sz="6000"/>
              <a:t>What else can I try?</a:t>
            </a: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39411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63AF9D"/>
          </a:solidFill>
          <a:ln w="41275" cap="rnd">
            <a:solidFill>
              <a:srgbClr val="63AF9D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7334E8-81D6-DA49-A86B-4C7545F738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8595" y="552091"/>
            <a:ext cx="6052158" cy="5431536"/>
          </a:xfrm>
        </p:spPr>
        <p:txBody>
          <a:bodyPr anchor="ctr">
            <a:normAutofit/>
          </a:bodyPr>
          <a:lstStyle/>
          <a:p>
            <a:r>
              <a:rPr lang="en-GB" dirty="0"/>
              <a:t>Regular prayer/meditation</a:t>
            </a:r>
          </a:p>
          <a:p>
            <a:r>
              <a:rPr lang="en-GB" dirty="0"/>
              <a:t>self reflection</a:t>
            </a:r>
          </a:p>
          <a:p>
            <a:r>
              <a:rPr lang="en-GB" dirty="0"/>
              <a:t>Charity</a:t>
            </a:r>
          </a:p>
          <a:p>
            <a:r>
              <a:rPr lang="en-GB" dirty="0"/>
              <a:t>Fasting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This may be difficult at first but getting into a discipline with it can help….</a:t>
            </a:r>
          </a:p>
        </p:txBody>
      </p:sp>
    </p:spTree>
    <p:extLst>
      <p:ext uri="{BB962C8B-B14F-4D97-AF65-F5344CB8AC3E}">
        <p14:creationId xmlns:p14="http://schemas.microsoft.com/office/powerpoint/2010/main" val="280183799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03001A-FB98-4547-B43F-BE8E8E989B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419540" cy="5431536"/>
          </a:xfrm>
        </p:spPr>
        <p:txBody>
          <a:bodyPr>
            <a:normAutofit/>
          </a:bodyPr>
          <a:lstStyle/>
          <a:p>
            <a:r>
              <a:rPr lang="en-US" sz="6000"/>
              <a:t>What else can I try?</a:t>
            </a:r>
          </a:p>
        </p:txBody>
      </p:sp>
      <p:sp>
        <p:nvSpPr>
          <p:cNvPr id="17" name="Rectangle 6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39411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63AF9D"/>
          </a:solidFill>
          <a:ln w="41275" cap="rnd">
            <a:solidFill>
              <a:srgbClr val="63AF9D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288E0A-B0B5-794D-9E0F-5E8079531B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8595" y="552091"/>
            <a:ext cx="6052158" cy="5431536"/>
          </a:xfrm>
        </p:spPr>
        <p:txBody>
          <a:bodyPr anchor="ctr">
            <a:normAutofit/>
          </a:bodyPr>
          <a:lstStyle/>
          <a:p>
            <a:r>
              <a:rPr lang="en-GB" dirty="0"/>
              <a:t>Listening to others more, seeing things more from their perspectives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883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C61293E-6EBE-43EF-A52C-9BEBFD7679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BEE53E7-250C-344D-8AE8-851C18793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7762" y="329184"/>
            <a:ext cx="6251110" cy="1783080"/>
          </a:xfrm>
        </p:spPr>
        <p:txBody>
          <a:bodyPr anchor="b">
            <a:normAutofit/>
          </a:bodyPr>
          <a:lstStyle/>
          <a:p>
            <a:r>
              <a:rPr lang="en-GB" sz="7200"/>
              <a:t>My anger</a:t>
            </a:r>
            <a:endParaRPr lang="en-US" sz="7200"/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2862" y="239572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63AF9D"/>
          </a:solidFill>
          <a:ln w="38100" cap="rnd">
            <a:solidFill>
              <a:srgbClr val="63AF9D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39E7FD-D9CA-AC4B-8F1E-19473FF0BB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7762" y="2706624"/>
            <a:ext cx="6251110" cy="3483864"/>
          </a:xfrm>
        </p:spPr>
        <p:txBody>
          <a:bodyPr>
            <a:normAutofit/>
          </a:bodyPr>
          <a:lstStyle/>
          <a:p>
            <a:pPr fontAlgn="base"/>
            <a:r>
              <a:rPr lang="en-GB" dirty="0"/>
              <a:t>Can you think of any recent events that made you angry?</a:t>
            </a:r>
          </a:p>
          <a:p>
            <a:pPr fontAlgn="base"/>
            <a:r>
              <a:rPr lang="en-GB" dirty="0"/>
              <a:t>What happened?</a:t>
            </a:r>
          </a:p>
          <a:p>
            <a:pPr fontAlgn="base"/>
            <a:r>
              <a:rPr lang="en-GB" dirty="0"/>
              <a:t>How did you react?</a:t>
            </a:r>
          </a:p>
          <a:p>
            <a:pPr fontAlgn="base"/>
            <a:r>
              <a:rPr lang="en-GB" dirty="0"/>
              <a:t>How did this event/s affect your relationship with someone else?</a:t>
            </a:r>
          </a:p>
          <a:p>
            <a:pPr fontAlgn="base"/>
            <a:r>
              <a:rPr lang="en-GB" dirty="0"/>
              <a:t>What emotions do you now feel towards that person/people?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4DFC382-B214-4430-90F0-F8237E9CF6A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582" r="23087" b="-1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14974498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16A3A11-CF8F-F647-B2A7-68D368789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419540" cy="5431536"/>
          </a:xfrm>
        </p:spPr>
        <p:txBody>
          <a:bodyPr>
            <a:normAutofit/>
          </a:bodyPr>
          <a:lstStyle/>
          <a:p>
            <a:r>
              <a:rPr lang="en-US" sz="6000"/>
              <a:t>What else can I try?</a:t>
            </a: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39411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63AF9D"/>
          </a:solidFill>
          <a:ln w="41275" cap="rnd">
            <a:solidFill>
              <a:srgbClr val="63AF9D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1949-CD61-AB4C-8018-CB9D4297AC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8595" y="552091"/>
            <a:ext cx="6052158" cy="5431536"/>
          </a:xfrm>
        </p:spPr>
        <p:txBody>
          <a:bodyPr anchor="ctr">
            <a:normAutofit/>
          </a:bodyPr>
          <a:lstStyle/>
          <a:p>
            <a:r>
              <a:rPr lang="en-US" dirty="0"/>
              <a:t>Try avoiding:</a:t>
            </a:r>
          </a:p>
          <a:p>
            <a:endParaRPr lang="en-US" dirty="0"/>
          </a:p>
          <a:p>
            <a:r>
              <a:rPr lang="en-US" dirty="0"/>
              <a:t>-intoxicants: they can prevent us from thinking clearly and make us more likely to ‘lose’ control of ourselves, and get angry</a:t>
            </a:r>
          </a:p>
          <a:p>
            <a:endParaRPr lang="en-US" dirty="0"/>
          </a:p>
          <a:p>
            <a:r>
              <a:rPr lang="en-US" dirty="0"/>
              <a:t>-backbiting/slander/gossiping</a:t>
            </a:r>
          </a:p>
        </p:txBody>
      </p:sp>
    </p:spTree>
    <p:extLst>
      <p:ext uri="{BB962C8B-B14F-4D97-AF65-F5344CB8AC3E}">
        <p14:creationId xmlns:p14="http://schemas.microsoft.com/office/powerpoint/2010/main" val="422565814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ACC21-2299-044C-82A9-B9BC4FECE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else can I try?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901CEF-343B-8241-A990-97665C1E08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Perseverance- Keep trying- don’t give up hope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32140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8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DA81821-A8D3-5944-944B-560E81146B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5600"/>
              <a:t>Transform and help to transform others</a:t>
            </a:r>
          </a:p>
        </p:txBody>
      </p:sp>
      <p:sp>
        <p:nvSpPr>
          <p:cNvPr id="18" name="Rectangle 6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093" y="2563839"/>
            <a:ext cx="3931920" cy="27432"/>
          </a:xfrm>
          <a:custGeom>
            <a:avLst/>
            <a:gdLst>
              <a:gd name="connsiteX0" fmla="*/ 0 w 3931920"/>
              <a:gd name="connsiteY0" fmla="*/ 0 h 27432"/>
              <a:gd name="connsiteX1" fmla="*/ 733958 w 3931920"/>
              <a:gd name="connsiteY1" fmla="*/ 0 h 27432"/>
              <a:gd name="connsiteX2" fmla="*/ 1428598 w 3931920"/>
              <a:gd name="connsiteY2" fmla="*/ 0 h 27432"/>
              <a:gd name="connsiteX3" fmla="*/ 2123237 w 3931920"/>
              <a:gd name="connsiteY3" fmla="*/ 0 h 27432"/>
              <a:gd name="connsiteX4" fmla="*/ 2660599 w 3931920"/>
              <a:gd name="connsiteY4" fmla="*/ 0 h 27432"/>
              <a:gd name="connsiteX5" fmla="*/ 3237281 w 3931920"/>
              <a:gd name="connsiteY5" fmla="*/ 0 h 27432"/>
              <a:gd name="connsiteX6" fmla="*/ 3931920 w 3931920"/>
              <a:gd name="connsiteY6" fmla="*/ 0 h 27432"/>
              <a:gd name="connsiteX7" fmla="*/ 3931920 w 3931920"/>
              <a:gd name="connsiteY7" fmla="*/ 27432 h 27432"/>
              <a:gd name="connsiteX8" fmla="*/ 3276600 w 3931920"/>
              <a:gd name="connsiteY8" fmla="*/ 27432 h 27432"/>
              <a:gd name="connsiteX9" fmla="*/ 2739238 w 3931920"/>
              <a:gd name="connsiteY9" fmla="*/ 27432 h 27432"/>
              <a:gd name="connsiteX10" fmla="*/ 2201875 w 3931920"/>
              <a:gd name="connsiteY10" fmla="*/ 27432 h 27432"/>
              <a:gd name="connsiteX11" fmla="*/ 1507236 w 3931920"/>
              <a:gd name="connsiteY11" fmla="*/ 27432 h 27432"/>
              <a:gd name="connsiteX12" fmla="*/ 930554 w 3931920"/>
              <a:gd name="connsiteY12" fmla="*/ 27432 h 27432"/>
              <a:gd name="connsiteX13" fmla="*/ 0 w 3931920"/>
              <a:gd name="connsiteY13" fmla="*/ 27432 h 27432"/>
              <a:gd name="connsiteX14" fmla="*/ 0 w 3931920"/>
              <a:gd name="connsiteY14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931920" h="27432" fill="none" extrusionOk="0">
                <a:moveTo>
                  <a:pt x="0" y="0"/>
                </a:moveTo>
                <a:cubicBezTo>
                  <a:pt x="245351" y="16874"/>
                  <a:pt x="509174" y="13736"/>
                  <a:pt x="733958" y="0"/>
                </a:cubicBezTo>
                <a:cubicBezTo>
                  <a:pt x="958742" y="-13736"/>
                  <a:pt x="1245406" y="-17215"/>
                  <a:pt x="1428598" y="0"/>
                </a:cubicBezTo>
                <a:cubicBezTo>
                  <a:pt x="1611790" y="17215"/>
                  <a:pt x="1930525" y="20562"/>
                  <a:pt x="2123237" y="0"/>
                </a:cubicBezTo>
                <a:cubicBezTo>
                  <a:pt x="2315949" y="-20562"/>
                  <a:pt x="2485508" y="11332"/>
                  <a:pt x="2660599" y="0"/>
                </a:cubicBezTo>
                <a:cubicBezTo>
                  <a:pt x="2835690" y="-11332"/>
                  <a:pt x="3075198" y="-14809"/>
                  <a:pt x="3237281" y="0"/>
                </a:cubicBezTo>
                <a:cubicBezTo>
                  <a:pt x="3399364" y="14809"/>
                  <a:pt x="3745084" y="-4992"/>
                  <a:pt x="3931920" y="0"/>
                </a:cubicBezTo>
                <a:cubicBezTo>
                  <a:pt x="3930963" y="8431"/>
                  <a:pt x="3931571" y="14612"/>
                  <a:pt x="3931920" y="27432"/>
                </a:cubicBezTo>
                <a:cubicBezTo>
                  <a:pt x="3765435" y="40792"/>
                  <a:pt x="3452398" y="38703"/>
                  <a:pt x="3276600" y="27432"/>
                </a:cubicBezTo>
                <a:cubicBezTo>
                  <a:pt x="3100802" y="16161"/>
                  <a:pt x="2914889" y="26998"/>
                  <a:pt x="2739238" y="27432"/>
                </a:cubicBezTo>
                <a:cubicBezTo>
                  <a:pt x="2563587" y="27866"/>
                  <a:pt x="2395484" y="39154"/>
                  <a:pt x="2201875" y="27432"/>
                </a:cubicBezTo>
                <a:cubicBezTo>
                  <a:pt x="2008266" y="15710"/>
                  <a:pt x="1781367" y="4899"/>
                  <a:pt x="1507236" y="27432"/>
                </a:cubicBezTo>
                <a:cubicBezTo>
                  <a:pt x="1233105" y="49965"/>
                  <a:pt x="1075495" y="47542"/>
                  <a:pt x="930554" y="27432"/>
                </a:cubicBezTo>
                <a:cubicBezTo>
                  <a:pt x="785613" y="7322"/>
                  <a:pt x="268930" y="30433"/>
                  <a:pt x="0" y="27432"/>
                </a:cubicBezTo>
                <a:cubicBezTo>
                  <a:pt x="226" y="18208"/>
                  <a:pt x="-648" y="12891"/>
                  <a:pt x="0" y="0"/>
                </a:cubicBezTo>
                <a:close/>
              </a:path>
              <a:path w="3931920" h="27432" stroke="0" extrusionOk="0">
                <a:moveTo>
                  <a:pt x="0" y="0"/>
                </a:moveTo>
                <a:cubicBezTo>
                  <a:pt x="278269" y="4786"/>
                  <a:pt x="349028" y="-10422"/>
                  <a:pt x="616001" y="0"/>
                </a:cubicBezTo>
                <a:cubicBezTo>
                  <a:pt x="882974" y="10422"/>
                  <a:pt x="931617" y="-15515"/>
                  <a:pt x="1153363" y="0"/>
                </a:cubicBezTo>
                <a:cubicBezTo>
                  <a:pt x="1375109" y="15515"/>
                  <a:pt x="1704089" y="-3631"/>
                  <a:pt x="1887322" y="0"/>
                </a:cubicBezTo>
                <a:cubicBezTo>
                  <a:pt x="2070555" y="3631"/>
                  <a:pt x="2344155" y="2213"/>
                  <a:pt x="2503322" y="0"/>
                </a:cubicBezTo>
                <a:cubicBezTo>
                  <a:pt x="2662489" y="-2213"/>
                  <a:pt x="2976859" y="26691"/>
                  <a:pt x="3119323" y="0"/>
                </a:cubicBezTo>
                <a:cubicBezTo>
                  <a:pt x="3261787" y="-26691"/>
                  <a:pt x="3588171" y="-28651"/>
                  <a:pt x="3931920" y="0"/>
                </a:cubicBezTo>
                <a:cubicBezTo>
                  <a:pt x="3930565" y="9524"/>
                  <a:pt x="3930718" y="13975"/>
                  <a:pt x="3931920" y="27432"/>
                </a:cubicBezTo>
                <a:cubicBezTo>
                  <a:pt x="3664329" y="4021"/>
                  <a:pt x="3437686" y="14511"/>
                  <a:pt x="3276600" y="27432"/>
                </a:cubicBezTo>
                <a:cubicBezTo>
                  <a:pt x="3115514" y="40353"/>
                  <a:pt x="2913592" y="48967"/>
                  <a:pt x="2739238" y="27432"/>
                </a:cubicBezTo>
                <a:cubicBezTo>
                  <a:pt x="2564884" y="5897"/>
                  <a:pt x="2294049" y="39820"/>
                  <a:pt x="2083918" y="27432"/>
                </a:cubicBezTo>
                <a:cubicBezTo>
                  <a:pt x="1873787" y="15044"/>
                  <a:pt x="1718903" y="21388"/>
                  <a:pt x="1428598" y="27432"/>
                </a:cubicBezTo>
                <a:cubicBezTo>
                  <a:pt x="1138293" y="33476"/>
                  <a:pt x="952209" y="50441"/>
                  <a:pt x="812597" y="27432"/>
                </a:cubicBezTo>
                <a:cubicBezTo>
                  <a:pt x="672985" y="4423"/>
                  <a:pt x="305800" y="28240"/>
                  <a:pt x="0" y="27432"/>
                </a:cubicBezTo>
                <a:cubicBezTo>
                  <a:pt x="-800" y="16780"/>
                  <a:pt x="-583" y="12910"/>
                  <a:pt x="0" y="0"/>
                </a:cubicBezTo>
                <a:close/>
              </a:path>
            </a:pathLst>
          </a:custGeom>
          <a:solidFill>
            <a:srgbClr val="63AF9D"/>
          </a:solidFill>
          <a:ln w="38100" cap="rnd">
            <a:solidFill>
              <a:srgbClr val="63AF9D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5B2ED6-2BE9-294D-9670-1B988C494F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>
            <a:normAutofit/>
          </a:bodyPr>
          <a:lstStyle/>
          <a:p>
            <a:r>
              <a:rPr lang="en-GB"/>
              <a:t>Using our negative experiences of the past to transform into positive actions that can help others</a:t>
            </a:r>
            <a:endParaRPr lang="en-US" dirty="0"/>
          </a:p>
        </p:txBody>
      </p:sp>
      <p:pic>
        <p:nvPicPr>
          <p:cNvPr id="19" name="Picture 4">
            <a:extLst>
              <a:ext uri="{FF2B5EF4-FFF2-40B4-BE49-F238E27FC236}">
                <a16:creationId xmlns:a16="http://schemas.microsoft.com/office/drawing/2014/main" id="{C31724C8-F1A3-4DEE-9BBF-46D423A2078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773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511742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6BA99A-EFD3-7744-95B7-DD03D13B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r>
              <a:rPr lang="en-GB" sz="6000"/>
              <a:t>My anger</a:t>
            </a:r>
            <a:endParaRPr lang="en-US" sz="6000"/>
          </a:p>
        </p:txBody>
      </p:sp>
      <p:sp>
        <p:nvSpPr>
          <p:cNvPr id="14" name="Rectangle 22">
            <a:extLst>
              <a:ext uri="{FF2B5EF4-FFF2-40B4-BE49-F238E27FC236}">
                <a16:creationId xmlns:a16="http://schemas.microsoft.com/office/drawing/2014/main" id="{535742DD-1B16-4E9D-B715-0D74B4574A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14992" y="1557877"/>
            <a:ext cx="18288" cy="3749040"/>
          </a:xfrm>
          <a:custGeom>
            <a:avLst/>
            <a:gdLst>
              <a:gd name="connsiteX0" fmla="*/ 0 w 18288"/>
              <a:gd name="connsiteY0" fmla="*/ 0 h 3749040"/>
              <a:gd name="connsiteX1" fmla="*/ 18288 w 18288"/>
              <a:gd name="connsiteY1" fmla="*/ 0 h 3749040"/>
              <a:gd name="connsiteX2" fmla="*/ 18288 w 18288"/>
              <a:gd name="connsiteY2" fmla="*/ 662330 h 3749040"/>
              <a:gd name="connsiteX3" fmla="*/ 18288 w 18288"/>
              <a:gd name="connsiteY3" fmla="*/ 1174699 h 3749040"/>
              <a:gd name="connsiteX4" fmla="*/ 18288 w 18288"/>
              <a:gd name="connsiteY4" fmla="*/ 1724558 h 3749040"/>
              <a:gd name="connsiteX5" fmla="*/ 18288 w 18288"/>
              <a:gd name="connsiteY5" fmla="*/ 2424379 h 3749040"/>
              <a:gd name="connsiteX6" fmla="*/ 18288 w 18288"/>
              <a:gd name="connsiteY6" fmla="*/ 3049219 h 3749040"/>
              <a:gd name="connsiteX7" fmla="*/ 18288 w 18288"/>
              <a:gd name="connsiteY7" fmla="*/ 3749040 h 3749040"/>
              <a:gd name="connsiteX8" fmla="*/ 0 w 18288"/>
              <a:gd name="connsiteY8" fmla="*/ 3749040 h 3749040"/>
              <a:gd name="connsiteX9" fmla="*/ 0 w 18288"/>
              <a:gd name="connsiteY9" fmla="*/ 3236671 h 3749040"/>
              <a:gd name="connsiteX10" fmla="*/ 0 w 18288"/>
              <a:gd name="connsiteY10" fmla="*/ 2536850 h 3749040"/>
              <a:gd name="connsiteX11" fmla="*/ 0 w 18288"/>
              <a:gd name="connsiteY11" fmla="*/ 1874520 h 3749040"/>
              <a:gd name="connsiteX12" fmla="*/ 0 w 18288"/>
              <a:gd name="connsiteY12" fmla="*/ 1362151 h 3749040"/>
              <a:gd name="connsiteX13" fmla="*/ 0 w 18288"/>
              <a:gd name="connsiteY13" fmla="*/ 774802 h 3749040"/>
              <a:gd name="connsiteX14" fmla="*/ 0 w 18288"/>
              <a:gd name="connsiteY14" fmla="*/ 0 h 3749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8288" h="3749040" fill="none" extrusionOk="0">
                <a:moveTo>
                  <a:pt x="0" y="0"/>
                </a:moveTo>
                <a:cubicBezTo>
                  <a:pt x="8690" y="407"/>
                  <a:pt x="14141" y="154"/>
                  <a:pt x="18288" y="0"/>
                </a:cubicBezTo>
                <a:cubicBezTo>
                  <a:pt x="34838" y="143586"/>
                  <a:pt x="-11860" y="333097"/>
                  <a:pt x="18288" y="662330"/>
                </a:cubicBezTo>
                <a:cubicBezTo>
                  <a:pt x="48436" y="991563"/>
                  <a:pt x="32813" y="1046681"/>
                  <a:pt x="18288" y="1174699"/>
                </a:cubicBezTo>
                <a:cubicBezTo>
                  <a:pt x="3763" y="1302717"/>
                  <a:pt x="40974" y="1467838"/>
                  <a:pt x="18288" y="1724558"/>
                </a:cubicBezTo>
                <a:cubicBezTo>
                  <a:pt x="-4398" y="1981278"/>
                  <a:pt x="36650" y="2215729"/>
                  <a:pt x="18288" y="2424379"/>
                </a:cubicBezTo>
                <a:cubicBezTo>
                  <a:pt x="-74" y="2633029"/>
                  <a:pt x="-9881" y="2874703"/>
                  <a:pt x="18288" y="3049219"/>
                </a:cubicBezTo>
                <a:cubicBezTo>
                  <a:pt x="46457" y="3223735"/>
                  <a:pt x="4078" y="3453850"/>
                  <a:pt x="18288" y="3749040"/>
                </a:cubicBezTo>
                <a:cubicBezTo>
                  <a:pt x="14465" y="3749751"/>
                  <a:pt x="7675" y="3748271"/>
                  <a:pt x="0" y="3749040"/>
                </a:cubicBezTo>
                <a:cubicBezTo>
                  <a:pt x="19669" y="3507959"/>
                  <a:pt x="-9883" y="3339386"/>
                  <a:pt x="0" y="3236671"/>
                </a:cubicBezTo>
                <a:cubicBezTo>
                  <a:pt x="9883" y="3133956"/>
                  <a:pt x="26871" y="2857214"/>
                  <a:pt x="0" y="2536850"/>
                </a:cubicBezTo>
                <a:cubicBezTo>
                  <a:pt x="-26871" y="2216486"/>
                  <a:pt x="4790" y="2156616"/>
                  <a:pt x="0" y="1874520"/>
                </a:cubicBezTo>
                <a:cubicBezTo>
                  <a:pt x="-4790" y="1592424"/>
                  <a:pt x="-3117" y="1558688"/>
                  <a:pt x="0" y="1362151"/>
                </a:cubicBezTo>
                <a:cubicBezTo>
                  <a:pt x="3117" y="1165614"/>
                  <a:pt x="16802" y="1045125"/>
                  <a:pt x="0" y="774802"/>
                </a:cubicBezTo>
                <a:cubicBezTo>
                  <a:pt x="-16802" y="504479"/>
                  <a:pt x="-29640" y="377701"/>
                  <a:pt x="0" y="0"/>
                </a:cubicBezTo>
                <a:close/>
              </a:path>
              <a:path w="18288" h="3749040" stroke="0" extrusionOk="0">
                <a:moveTo>
                  <a:pt x="0" y="0"/>
                </a:moveTo>
                <a:cubicBezTo>
                  <a:pt x="5341" y="9"/>
                  <a:pt x="11148" y="-611"/>
                  <a:pt x="18288" y="0"/>
                </a:cubicBezTo>
                <a:cubicBezTo>
                  <a:pt x="33352" y="227288"/>
                  <a:pt x="30894" y="278824"/>
                  <a:pt x="18288" y="512369"/>
                </a:cubicBezTo>
                <a:cubicBezTo>
                  <a:pt x="5682" y="745914"/>
                  <a:pt x="53060" y="998220"/>
                  <a:pt x="18288" y="1212190"/>
                </a:cubicBezTo>
                <a:cubicBezTo>
                  <a:pt x="-16484" y="1426160"/>
                  <a:pt x="35474" y="1585099"/>
                  <a:pt x="18288" y="1837030"/>
                </a:cubicBezTo>
                <a:cubicBezTo>
                  <a:pt x="1102" y="2088961"/>
                  <a:pt x="16704" y="2251948"/>
                  <a:pt x="18288" y="2386889"/>
                </a:cubicBezTo>
                <a:cubicBezTo>
                  <a:pt x="19872" y="2521830"/>
                  <a:pt x="5902" y="2679005"/>
                  <a:pt x="18288" y="2936748"/>
                </a:cubicBezTo>
                <a:cubicBezTo>
                  <a:pt x="30674" y="3194491"/>
                  <a:pt x="13809" y="3416052"/>
                  <a:pt x="18288" y="3749040"/>
                </a:cubicBezTo>
                <a:cubicBezTo>
                  <a:pt x="9729" y="3749861"/>
                  <a:pt x="3965" y="3749683"/>
                  <a:pt x="0" y="3749040"/>
                </a:cubicBezTo>
                <a:cubicBezTo>
                  <a:pt x="-10152" y="3632102"/>
                  <a:pt x="-5013" y="3340136"/>
                  <a:pt x="0" y="3236671"/>
                </a:cubicBezTo>
                <a:cubicBezTo>
                  <a:pt x="5013" y="3133206"/>
                  <a:pt x="-27249" y="2814766"/>
                  <a:pt x="0" y="2649322"/>
                </a:cubicBezTo>
                <a:cubicBezTo>
                  <a:pt x="27249" y="2483878"/>
                  <a:pt x="8506" y="2308131"/>
                  <a:pt x="0" y="2061972"/>
                </a:cubicBezTo>
                <a:cubicBezTo>
                  <a:pt x="-8506" y="1815813"/>
                  <a:pt x="-14267" y="1574470"/>
                  <a:pt x="0" y="1399642"/>
                </a:cubicBezTo>
                <a:cubicBezTo>
                  <a:pt x="14267" y="1224814"/>
                  <a:pt x="-24839" y="1011862"/>
                  <a:pt x="0" y="812292"/>
                </a:cubicBezTo>
                <a:cubicBezTo>
                  <a:pt x="24839" y="612722"/>
                  <a:pt x="20220" y="372179"/>
                  <a:pt x="0" y="0"/>
                </a:cubicBezTo>
                <a:close/>
              </a:path>
            </a:pathLst>
          </a:custGeom>
          <a:solidFill>
            <a:srgbClr val="63AF9D"/>
          </a:solidFill>
          <a:ln w="34925">
            <a:solidFill>
              <a:srgbClr val="63AF9D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5" name="Content Placeholder 2">
            <a:extLst>
              <a:ext uri="{FF2B5EF4-FFF2-40B4-BE49-F238E27FC236}">
                <a16:creationId xmlns:a16="http://schemas.microsoft.com/office/drawing/2014/main" id="{4533917D-BE9E-4E0E-B28D-1E203CE08E2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9691321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46699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05CBC3C-2E5A-4839-8B9B-2E5A6ADF0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27FF362-FC97-4BF5-949B-D4ADFA26E4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8888549">
            <a:off x="-1059473" y="-1108988"/>
            <a:ext cx="7179830" cy="5226565"/>
          </a:xfrm>
          <a:custGeom>
            <a:avLst/>
            <a:gdLst>
              <a:gd name="connsiteX0" fmla="*/ 5217841 w 7179830"/>
              <a:gd name="connsiteY0" fmla="*/ 464824 h 5226565"/>
              <a:gd name="connsiteX1" fmla="*/ 5222490 w 7179830"/>
              <a:gd name="connsiteY1" fmla="*/ 464289 h 5226565"/>
              <a:gd name="connsiteX2" fmla="*/ 5216768 w 7179830"/>
              <a:gd name="connsiteY2" fmla="*/ 463394 h 5226565"/>
              <a:gd name="connsiteX3" fmla="*/ 5217841 w 7179830"/>
              <a:gd name="connsiteY3" fmla="*/ 464824 h 5226565"/>
              <a:gd name="connsiteX4" fmla="*/ 4945201 w 7179830"/>
              <a:gd name="connsiteY4" fmla="*/ 5226565 h 5226565"/>
              <a:gd name="connsiteX5" fmla="*/ 140449 w 7179830"/>
              <a:gd name="connsiteY5" fmla="*/ 2240811 h 5226565"/>
              <a:gd name="connsiteX6" fmla="*/ 232913 w 7179830"/>
              <a:gd name="connsiteY6" fmla="*/ 2052782 h 5226565"/>
              <a:gd name="connsiteX7" fmla="*/ 375714 w 7179830"/>
              <a:gd name="connsiteY7" fmla="*/ 1803205 h 5226565"/>
              <a:gd name="connsiteX8" fmla="*/ 1512756 w 7179830"/>
              <a:gd name="connsiteY8" fmla="*/ 638448 h 5226565"/>
              <a:gd name="connsiteX9" fmla="*/ 2902095 w 7179830"/>
              <a:gd name="connsiteY9" fmla="*/ 120440 h 5226565"/>
              <a:gd name="connsiteX10" fmla="*/ 2848453 w 7179830"/>
              <a:gd name="connsiteY10" fmla="*/ 125626 h 5226565"/>
              <a:gd name="connsiteX11" fmla="*/ 1837830 w 7179830"/>
              <a:gd name="connsiteY11" fmla="*/ 426203 h 5226565"/>
              <a:gd name="connsiteX12" fmla="*/ 214608 w 7179830"/>
              <a:gd name="connsiteY12" fmla="*/ 1882239 h 5226565"/>
              <a:gd name="connsiteX13" fmla="*/ 91317 w 7179830"/>
              <a:gd name="connsiteY13" fmla="*/ 2123701 h 5226565"/>
              <a:gd name="connsiteX14" fmla="*/ 64092 w 7179830"/>
              <a:gd name="connsiteY14" fmla="*/ 2193361 h 5226565"/>
              <a:gd name="connsiteX15" fmla="*/ 0 w 7179830"/>
              <a:gd name="connsiteY15" fmla="*/ 2153533 h 5226565"/>
              <a:gd name="connsiteX16" fmla="*/ 42834 w 7179830"/>
              <a:gd name="connsiteY16" fmla="*/ 2047277 h 5226565"/>
              <a:gd name="connsiteX17" fmla="*/ 923582 w 7179830"/>
              <a:gd name="connsiteY17" fmla="*/ 915600 h 5226565"/>
              <a:gd name="connsiteX18" fmla="*/ 2686989 w 7179830"/>
              <a:gd name="connsiteY18" fmla="*/ 73950 h 5226565"/>
              <a:gd name="connsiteX19" fmla="*/ 3059983 w 7179830"/>
              <a:gd name="connsiteY19" fmla="*/ 20308 h 5226565"/>
              <a:gd name="connsiteX20" fmla="*/ 3454435 w 7179830"/>
              <a:gd name="connsiteY20" fmla="*/ 1176 h 5226565"/>
              <a:gd name="connsiteX21" fmla="*/ 3923806 w 7179830"/>
              <a:gd name="connsiteY21" fmla="*/ 49990 h 5226565"/>
              <a:gd name="connsiteX22" fmla="*/ 5350874 w 7179830"/>
              <a:gd name="connsiteY22" fmla="*/ 426917 h 5226565"/>
              <a:gd name="connsiteX23" fmla="*/ 6607360 w 7179830"/>
              <a:gd name="connsiteY23" fmla="*/ 1075097 h 5226565"/>
              <a:gd name="connsiteX24" fmla="*/ 7110534 w 7179830"/>
              <a:gd name="connsiteY24" fmla="*/ 1541421 h 5226565"/>
              <a:gd name="connsiteX25" fmla="*/ 7179830 w 7179830"/>
              <a:gd name="connsiteY25" fmla="*/ 1630542 h 5226565"/>
              <a:gd name="connsiteX26" fmla="*/ 7136295 w 7179830"/>
              <a:gd name="connsiteY26" fmla="*/ 1700600 h 5226565"/>
              <a:gd name="connsiteX27" fmla="*/ 7131140 w 7179830"/>
              <a:gd name="connsiteY27" fmla="*/ 1693045 h 5226565"/>
              <a:gd name="connsiteX28" fmla="*/ 6577499 w 7179830"/>
              <a:gd name="connsiteY28" fmla="*/ 1148230 h 5226565"/>
              <a:gd name="connsiteX29" fmla="*/ 5494816 w 7179830"/>
              <a:gd name="connsiteY29" fmla="*/ 563527 h 5226565"/>
              <a:gd name="connsiteX30" fmla="*/ 5366967 w 7179830"/>
              <a:gd name="connsiteY30" fmla="*/ 514176 h 5226565"/>
              <a:gd name="connsiteX31" fmla="*/ 5244661 w 7179830"/>
              <a:gd name="connsiteY31" fmla="*/ 470725 h 5226565"/>
              <a:gd name="connsiteX32" fmla="*/ 5904822 w 7179830"/>
              <a:gd name="connsiteY32" fmla="*/ 815468 h 5226565"/>
              <a:gd name="connsiteX33" fmla="*/ 7015222 w 7179830"/>
              <a:gd name="connsiteY33" fmla="*/ 1815185 h 5226565"/>
              <a:gd name="connsiteX34" fmla="*/ 7040454 w 7179830"/>
              <a:gd name="connsiteY34" fmla="*/ 1854830 h 5226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7179830" h="5226565">
                <a:moveTo>
                  <a:pt x="5217841" y="464824"/>
                </a:moveTo>
                <a:lnTo>
                  <a:pt x="5222490" y="464289"/>
                </a:lnTo>
                <a:lnTo>
                  <a:pt x="5216768" y="463394"/>
                </a:lnTo>
                <a:cubicBezTo>
                  <a:pt x="5216768" y="463394"/>
                  <a:pt x="5216768" y="464646"/>
                  <a:pt x="5217841" y="464824"/>
                </a:cubicBezTo>
                <a:close/>
                <a:moveTo>
                  <a:pt x="4945201" y="5226565"/>
                </a:moveTo>
                <a:lnTo>
                  <a:pt x="140449" y="2240811"/>
                </a:lnTo>
                <a:lnTo>
                  <a:pt x="232913" y="2052782"/>
                </a:lnTo>
                <a:cubicBezTo>
                  <a:pt x="277693" y="1968290"/>
                  <a:pt x="325201" y="1885054"/>
                  <a:pt x="375714" y="1803205"/>
                </a:cubicBezTo>
                <a:cubicBezTo>
                  <a:pt x="667528" y="1329721"/>
                  <a:pt x="1039629" y="935091"/>
                  <a:pt x="1512756" y="638448"/>
                </a:cubicBezTo>
                <a:cubicBezTo>
                  <a:pt x="1939392" y="370950"/>
                  <a:pt x="2405724" y="210560"/>
                  <a:pt x="2902095" y="120440"/>
                </a:cubicBezTo>
                <a:cubicBezTo>
                  <a:pt x="2884054" y="118134"/>
                  <a:pt x="2865727" y="119904"/>
                  <a:pt x="2848453" y="125626"/>
                </a:cubicBezTo>
                <a:cubicBezTo>
                  <a:pt x="2498704" y="175943"/>
                  <a:pt x="2158217" y="277201"/>
                  <a:pt x="1837830" y="426203"/>
                </a:cubicBezTo>
                <a:cubicBezTo>
                  <a:pt x="1147094" y="744660"/>
                  <a:pt x="593502" y="1217071"/>
                  <a:pt x="214608" y="1882239"/>
                </a:cubicBezTo>
                <a:cubicBezTo>
                  <a:pt x="169441" y="1960776"/>
                  <a:pt x="128308" y="2041369"/>
                  <a:pt x="91317" y="2123701"/>
                </a:cubicBezTo>
                <a:lnTo>
                  <a:pt x="64092" y="2193361"/>
                </a:lnTo>
                <a:lnTo>
                  <a:pt x="0" y="2153533"/>
                </a:lnTo>
                <a:lnTo>
                  <a:pt x="42834" y="2047277"/>
                </a:lnTo>
                <a:cubicBezTo>
                  <a:pt x="241792" y="1615775"/>
                  <a:pt x="541268" y="1241591"/>
                  <a:pt x="923582" y="915600"/>
                </a:cubicBezTo>
                <a:cubicBezTo>
                  <a:pt x="1435331" y="478415"/>
                  <a:pt x="2028081" y="205375"/>
                  <a:pt x="2686989" y="73950"/>
                </a:cubicBezTo>
                <a:cubicBezTo>
                  <a:pt x="2810367" y="49274"/>
                  <a:pt x="2934818" y="32466"/>
                  <a:pt x="3059983" y="20308"/>
                </a:cubicBezTo>
                <a:cubicBezTo>
                  <a:pt x="3185149" y="8148"/>
                  <a:pt x="3308706" y="2963"/>
                  <a:pt x="3454435" y="1176"/>
                </a:cubicBezTo>
                <a:cubicBezTo>
                  <a:pt x="3599805" y="-5977"/>
                  <a:pt x="3761985" y="20665"/>
                  <a:pt x="3923806" y="49990"/>
                </a:cubicBezTo>
                <a:cubicBezTo>
                  <a:pt x="4409449" y="137964"/>
                  <a:pt x="4886867" y="257228"/>
                  <a:pt x="5350874" y="426917"/>
                </a:cubicBezTo>
                <a:cubicBezTo>
                  <a:pt x="5797001" y="589991"/>
                  <a:pt x="6223101" y="792223"/>
                  <a:pt x="6607360" y="1075097"/>
                </a:cubicBezTo>
                <a:cubicBezTo>
                  <a:pt x="6794438" y="1212779"/>
                  <a:pt x="6965102" y="1365689"/>
                  <a:pt x="7110534" y="1541421"/>
                </a:cubicBezTo>
                <a:lnTo>
                  <a:pt x="7179830" y="1630542"/>
                </a:lnTo>
                <a:lnTo>
                  <a:pt x="7136295" y="1700600"/>
                </a:lnTo>
                <a:lnTo>
                  <a:pt x="7131140" y="1693045"/>
                </a:lnTo>
                <a:cubicBezTo>
                  <a:pt x="6977874" y="1483026"/>
                  <a:pt x="6788448" y="1305671"/>
                  <a:pt x="6577499" y="1148230"/>
                </a:cubicBezTo>
                <a:cubicBezTo>
                  <a:pt x="6245452" y="900401"/>
                  <a:pt x="5878538" y="716408"/>
                  <a:pt x="5494816" y="563527"/>
                </a:cubicBezTo>
                <a:cubicBezTo>
                  <a:pt x="5452491" y="546487"/>
                  <a:pt x="5409881" y="530036"/>
                  <a:pt x="5366967" y="514176"/>
                </a:cubicBezTo>
                <a:cubicBezTo>
                  <a:pt x="5326377" y="499156"/>
                  <a:pt x="5285430" y="485210"/>
                  <a:pt x="5244661" y="470725"/>
                </a:cubicBezTo>
                <a:cubicBezTo>
                  <a:pt x="5471517" y="572127"/>
                  <a:pt x="5691970" y="687263"/>
                  <a:pt x="5904822" y="815468"/>
                </a:cubicBezTo>
                <a:cubicBezTo>
                  <a:pt x="6336645" y="1080104"/>
                  <a:pt x="6718758" y="1400351"/>
                  <a:pt x="7015222" y="1815185"/>
                </a:cubicBezTo>
                <a:lnTo>
                  <a:pt x="7040454" y="1854830"/>
                </a:lnTo>
                <a:close/>
              </a:path>
            </a:pathLst>
          </a:custGeom>
          <a:solidFill>
            <a:srgbClr val="63AF9D"/>
          </a:solidFill>
          <a:ln w="1270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59AE56-C314-D540-82C9-299A293620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6" y="673770"/>
            <a:ext cx="3644489" cy="2414488"/>
          </a:xfrm>
        </p:spPr>
        <p:txBody>
          <a:bodyPr anchor="t">
            <a:normAutofit/>
          </a:bodyPr>
          <a:lstStyle/>
          <a:p>
            <a:r>
              <a:rPr lang="en-GB" sz="6600">
                <a:solidFill>
                  <a:schemeClr val="bg1"/>
                </a:solidFill>
              </a:rPr>
              <a:t>My anger</a:t>
            </a:r>
            <a:endParaRPr lang="en-US" sz="660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4095CA-5AB8-0E40-9AAD-6E8F620456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9" y="882315"/>
            <a:ext cx="5254754" cy="5294647"/>
          </a:xfrm>
        </p:spPr>
        <p:txBody>
          <a:bodyPr>
            <a:normAutofit/>
          </a:bodyPr>
          <a:lstStyle/>
          <a:p>
            <a:pPr fontAlgn="base"/>
            <a:r>
              <a:rPr lang="en-GB" dirty="0"/>
              <a:t>Do you ever feel remorse after reacting to a situation in a way which then causes hurt to another because of your anger?</a:t>
            </a:r>
          </a:p>
          <a:p>
            <a:pPr fontAlgn="base"/>
            <a:endParaRPr lang="en-GB" dirty="0"/>
          </a:p>
          <a:p>
            <a:pPr fontAlgn="base"/>
            <a:endParaRPr lang="en-GB" dirty="0"/>
          </a:p>
          <a:p>
            <a:pPr fontAlgn="base"/>
            <a:r>
              <a:rPr lang="en-GB" dirty="0"/>
              <a:t>How do you act after you feel remorse- do you apologise and take responsibility or do you find this difficult to do? If so- why?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792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8">
            <a:extLst>
              <a:ext uri="{FF2B5EF4-FFF2-40B4-BE49-F238E27FC236}">
                <a16:creationId xmlns:a16="http://schemas.microsoft.com/office/drawing/2014/main" id="{247B6BBF-09F2-4A29-AE4E-3771E29248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261E784-E293-E943-8402-701CAAE6C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34029"/>
            <a:ext cx="10921640" cy="1314698"/>
          </a:xfrm>
        </p:spPr>
        <p:txBody>
          <a:bodyPr anchor="ctr">
            <a:normAutofit/>
          </a:bodyPr>
          <a:lstStyle/>
          <a:p>
            <a:pPr algn="ctr"/>
            <a:r>
              <a:rPr lang="en-GB" sz="7200"/>
              <a:t>My anger</a:t>
            </a:r>
            <a:endParaRPr lang="en-US" sz="7200"/>
          </a:p>
        </p:txBody>
      </p:sp>
      <p:sp>
        <p:nvSpPr>
          <p:cNvPr id="14" name="Rectangle 22">
            <a:extLst>
              <a:ext uri="{FF2B5EF4-FFF2-40B4-BE49-F238E27FC236}">
                <a16:creationId xmlns:a16="http://schemas.microsoft.com/office/drawing/2014/main" id="{535742DD-1B16-4E9D-B715-0D74B4574A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648305" y="2241737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63AF9D"/>
          </a:solidFill>
          <a:ln w="34925">
            <a:solidFill>
              <a:srgbClr val="63AF9D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5" name="Content Placeholder 2">
            <a:extLst>
              <a:ext uri="{FF2B5EF4-FFF2-40B4-BE49-F238E27FC236}">
                <a16:creationId xmlns:a16="http://schemas.microsoft.com/office/drawing/2014/main" id="{3E714CF3-51A4-415E-AEB6-F76FB8E1DD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1051535"/>
              </p:ext>
            </p:extLst>
          </p:nvPr>
        </p:nvGraphicFramePr>
        <p:xfrm>
          <a:off x="632647" y="2805098"/>
          <a:ext cx="10915869" cy="34789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931170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47B6BBF-09F2-4A29-AE4E-3771E29248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CA3A3C-86BF-0849-9971-258A421BA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34029"/>
            <a:ext cx="10921640" cy="1314698"/>
          </a:xfrm>
        </p:spPr>
        <p:txBody>
          <a:bodyPr anchor="ctr">
            <a:normAutofit/>
          </a:bodyPr>
          <a:lstStyle/>
          <a:p>
            <a:pPr algn="ctr"/>
            <a:r>
              <a:rPr lang="en-GB" sz="7200"/>
              <a:t>My Anger</a:t>
            </a:r>
            <a:endParaRPr lang="en-US" sz="7200"/>
          </a:p>
        </p:txBody>
      </p:sp>
      <p:sp>
        <p:nvSpPr>
          <p:cNvPr id="11" name="Rectangle 22">
            <a:extLst>
              <a:ext uri="{FF2B5EF4-FFF2-40B4-BE49-F238E27FC236}">
                <a16:creationId xmlns:a16="http://schemas.microsoft.com/office/drawing/2014/main" id="{535742DD-1B16-4E9D-B715-0D74B4574A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648305" y="2241737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63AF9D"/>
          </a:solidFill>
          <a:ln w="34925">
            <a:solidFill>
              <a:srgbClr val="63AF9D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D596C45-0BC5-4241-9725-E896DA853CA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7382099"/>
              </p:ext>
            </p:extLst>
          </p:nvPr>
        </p:nvGraphicFramePr>
        <p:xfrm>
          <a:off x="632647" y="2805098"/>
          <a:ext cx="10915869" cy="34789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23689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6">
            <a:extLst>
              <a:ext uri="{FF2B5EF4-FFF2-40B4-BE49-F238E27FC236}">
                <a16:creationId xmlns:a16="http://schemas.microsoft.com/office/drawing/2014/main" id="{DA381740-063A-41A4-836D-85D14980E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17" name="Rectangle 9">
            <a:extLst>
              <a:ext uri="{FF2B5EF4-FFF2-40B4-BE49-F238E27FC236}">
                <a16:creationId xmlns:a16="http://schemas.microsoft.com/office/drawing/2014/main" id="{289ED1AA-8684-4D37-B208-8777E1A77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51">
            <a:extLst>
              <a:ext uri="{FF2B5EF4-FFF2-40B4-BE49-F238E27FC236}">
                <a16:creationId xmlns:a16="http://schemas.microsoft.com/office/drawing/2014/main" id="{5E0D0E5A-6E97-46A9-AF74-EAEA1E0442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19417" y="6756322"/>
            <a:ext cx="5657849" cy="101678"/>
          </a:xfrm>
          <a:custGeom>
            <a:avLst/>
            <a:gdLst>
              <a:gd name="connsiteX0" fmla="*/ 0 w 2374107"/>
              <a:gd name="connsiteY0" fmla="*/ 0 h 45719"/>
              <a:gd name="connsiteX1" fmla="*/ 2374107 w 2374107"/>
              <a:gd name="connsiteY1" fmla="*/ 0 h 45719"/>
              <a:gd name="connsiteX2" fmla="*/ 2374107 w 2374107"/>
              <a:gd name="connsiteY2" fmla="*/ 45719 h 45719"/>
              <a:gd name="connsiteX3" fmla="*/ 0 w 2374107"/>
              <a:gd name="connsiteY3" fmla="*/ 45719 h 45719"/>
              <a:gd name="connsiteX4" fmla="*/ 0 w 2374107"/>
              <a:gd name="connsiteY4" fmla="*/ 0 h 45719"/>
              <a:gd name="connsiteX0" fmla="*/ 0 w 2430067"/>
              <a:gd name="connsiteY0" fmla="*/ 0 h 64769"/>
              <a:gd name="connsiteX1" fmla="*/ 2430067 w 2430067"/>
              <a:gd name="connsiteY1" fmla="*/ 19050 h 64769"/>
              <a:gd name="connsiteX2" fmla="*/ 2430067 w 2430067"/>
              <a:gd name="connsiteY2" fmla="*/ 64769 h 64769"/>
              <a:gd name="connsiteX3" fmla="*/ 55960 w 2430067"/>
              <a:gd name="connsiteY3" fmla="*/ 64769 h 64769"/>
              <a:gd name="connsiteX4" fmla="*/ 0 w 2430067"/>
              <a:gd name="connsiteY4" fmla="*/ 0 h 64769"/>
              <a:gd name="connsiteX0" fmla="*/ 0 w 2431088"/>
              <a:gd name="connsiteY0" fmla="*/ 0 h 94534"/>
              <a:gd name="connsiteX1" fmla="*/ 2431088 w 2431088"/>
              <a:gd name="connsiteY1" fmla="*/ 48815 h 94534"/>
              <a:gd name="connsiteX2" fmla="*/ 2431088 w 2431088"/>
              <a:gd name="connsiteY2" fmla="*/ 94534 h 94534"/>
              <a:gd name="connsiteX3" fmla="*/ 56981 w 2431088"/>
              <a:gd name="connsiteY3" fmla="*/ 94534 h 94534"/>
              <a:gd name="connsiteX4" fmla="*/ 0 w 2431088"/>
              <a:gd name="connsiteY4" fmla="*/ 0 h 94534"/>
              <a:gd name="connsiteX0" fmla="*/ 0 w 2425473"/>
              <a:gd name="connsiteY0" fmla="*/ 0 h 101678"/>
              <a:gd name="connsiteX1" fmla="*/ 2425473 w 2425473"/>
              <a:gd name="connsiteY1" fmla="*/ 55959 h 101678"/>
              <a:gd name="connsiteX2" fmla="*/ 2425473 w 2425473"/>
              <a:gd name="connsiteY2" fmla="*/ 101678 h 101678"/>
              <a:gd name="connsiteX3" fmla="*/ 51366 w 2425473"/>
              <a:gd name="connsiteY3" fmla="*/ 101678 h 101678"/>
              <a:gd name="connsiteX4" fmla="*/ 0 w 2425473"/>
              <a:gd name="connsiteY4" fmla="*/ 0 h 101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473" h="101678">
                <a:moveTo>
                  <a:pt x="0" y="0"/>
                </a:moveTo>
                <a:lnTo>
                  <a:pt x="2425473" y="55959"/>
                </a:lnTo>
                <a:lnTo>
                  <a:pt x="2425473" y="101678"/>
                </a:lnTo>
                <a:lnTo>
                  <a:pt x="51366" y="10167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52">
            <a:extLst>
              <a:ext uri="{FF2B5EF4-FFF2-40B4-BE49-F238E27FC236}">
                <a16:creationId xmlns:a16="http://schemas.microsoft.com/office/drawing/2014/main" id="{E197A7FD-CD8D-4609-AE35-64C89063E3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8697" y="6809135"/>
            <a:ext cx="160496" cy="48864"/>
          </a:xfrm>
          <a:custGeom>
            <a:avLst/>
            <a:gdLst>
              <a:gd name="connsiteX0" fmla="*/ 0 w 91440"/>
              <a:gd name="connsiteY0" fmla="*/ 0 h 27432"/>
              <a:gd name="connsiteX1" fmla="*/ 91440 w 91440"/>
              <a:gd name="connsiteY1" fmla="*/ 0 h 27432"/>
              <a:gd name="connsiteX2" fmla="*/ 91440 w 91440"/>
              <a:gd name="connsiteY2" fmla="*/ 27432 h 27432"/>
              <a:gd name="connsiteX3" fmla="*/ 0 w 91440"/>
              <a:gd name="connsiteY3" fmla="*/ 27432 h 27432"/>
              <a:gd name="connsiteX4" fmla="*/ 0 w 91440"/>
              <a:gd name="connsiteY4" fmla="*/ 0 h 27432"/>
              <a:gd name="connsiteX0" fmla="*/ 0 w 128350"/>
              <a:gd name="connsiteY0" fmla="*/ 0 h 36957"/>
              <a:gd name="connsiteX1" fmla="*/ 128350 w 128350"/>
              <a:gd name="connsiteY1" fmla="*/ 9525 h 36957"/>
              <a:gd name="connsiteX2" fmla="*/ 128350 w 128350"/>
              <a:gd name="connsiteY2" fmla="*/ 36957 h 36957"/>
              <a:gd name="connsiteX3" fmla="*/ 36910 w 128350"/>
              <a:gd name="connsiteY3" fmla="*/ 36957 h 36957"/>
              <a:gd name="connsiteX4" fmla="*/ 0 w 128350"/>
              <a:gd name="connsiteY4" fmla="*/ 0 h 36957"/>
              <a:gd name="connsiteX0" fmla="*/ 0 w 128350"/>
              <a:gd name="connsiteY0" fmla="*/ 0 h 36957"/>
              <a:gd name="connsiteX1" fmla="*/ 83106 w 128350"/>
              <a:gd name="connsiteY1" fmla="*/ 11906 h 36957"/>
              <a:gd name="connsiteX2" fmla="*/ 128350 w 128350"/>
              <a:gd name="connsiteY2" fmla="*/ 36957 h 36957"/>
              <a:gd name="connsiteX3" fmla="*/ 36910 w 128350"/>
              <a:gd name="connsiteY3" fmla="*/ 36957 h 36957"/>
              <a:gd name="connsiteX4" fmla="*/ 0 w 128350"/>
              <a:gd name="connsiteY4" fmla="*/ 0 h 36957"/>
              <a:gd name="connsiteX0" fmla="*/ 0 w 162878"/>
              <a:gd name="connsiteY0" fmla="*/ 0 h 44101"/>
              <a:gd name="connsiteX1" fmla="*/ 117634 w 162878"/>
              <a:gd name="connsiteY1" fmla="*/ 19050 h 44101"/>
              <a:gd name="connsiteX2" fmla="*/ 162878 w 162878"/>
              <a:gd name="connsiteY2" fmla="*/ 44101 h 44101"/>
              <a:gd name="connsiteX3" fmla="*/ 71438 w 162878"/>
              <a:gd name="connsiteY3" fmla="*/ 44101 h 44101"/>
              <a:gd name="connsiteX4" fmla="*/ 0 w 162878"/>
              <a:gd name="connsiteY4" fmla="*/ 0 h 44101"/>
              <a:gd name="connsiteX0" fmla="*/ 0 w 160496"/>
              <a:gd name="connsiteY0" fmla="*/ 0 h 48864"/>
              <a:gd name="connsiteX1" fmla="*/ 115252 w 160496"/>
              <a:gd name="connsiteY1" fmla="*/ 23813 h 48864"/>
              <a:gd name="connsiteX2" fmla="*/ 160496 w 160496"/>
              <a:gd name="connsiteY2" fmla="*/ 48864 h 48864"/>
              <a:gd name="connsiteX3" fmla="*/ 69056 w 160496"/>
              <a:gd name="connsiteY3" fmla="*/ 48864 h 48864"/>
              <a:gd name="connsiteX4" fmla="*/ 0 w 160496"/>
              <a:gd name="connsiteY4" fmla="*/ 0 h 48864"/>
              <a:gd name="connsiteX0" fmla="*/ 0 w 160496"/>
              <a:gd name="connsiteY0" fmla="*/ 0 h 48864"/>
              <a:gd name="connsiteX1" fmla="*/ 115252 w 160496"/>
              <a:gd name="connsiteY1" fmla="*/ 23813 h 48864"/>
              <a:gd name="connsiteX2" fmla="*/ 160496 w 160496"/>
              <a:gd name="connsiteY2" fmla="*/ 48864 h 48864"/>
              <a:gd name="connsiteX3" fmla="*/ 61912 w 160496"/>
              <a:gd name="connsiteY3" fmla="*/ 48864 h 48864"/>
              <a:gd name="connsiteX4" fmla="*/ 0 w 160496"/>
              <a:gd name="connsiteY4" fmla="*/ 0 h 48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496" h="48864">
                <a:moveTo>
                  <a:pt x="0" y="0"/>
                </a:moveTo>
                <a:lnTo>
                  <a:pt x="115252" y="23813"/>
                </a:lnTo>
                <a:lnTo>
                  <a:pt x="160496" y="48864"/>
                </a:lnTo>
                <a:lnTo>
                  <a:pt x="61912" y="48864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Graphic 33">
            <a:extLst>
              <a:ext uri="{FF2B5EF4-FFF2-40B4-BE49-F238E27FC236}">
                <a16:creationId xmlns:a16="http://schemas.microsoft.com/office/drawing/2014/main" id="{4180E01B-B1F4-437C-807D-1C930718E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18417" y="0"/>
            <a:ext cx="9570431" cy="6858000"/>
          </a:xfrm>
          <a:custGeom>
            <a:avLst/>
            <a:gdLst>
              <a:gd name="connsiteX0" fmla="*/ 7178288 w 7187261"/>
              <a:gd name="connsiteY0" fmla="*/ 2604802 h 5150263"/>
              <a:gd name="connsiteX1" fmla="*/ 7169335 w 7187261"/>
              <a:gd name="connsiteY1" fmla="*/ 2328577 h 5150263"/>
              <a:gd name="connsiteX2" fmla="*/ 7060845 w 7187261"/>
              <a:gd name="connsiteY2" fmla="*/ 1661160 h 5150263"/>
              <a:gd name="connsiteX3" fmla="*/ 6212263 w 7187261"/>
              <a:gd name="connsiteY3" fmla="*/ 243840 h 5150263"/>
              <a:gd name="connsiteX4" fmla="*/ 5953564 w 7187261"/>
              <a:gd name="connsiteY4" fmla="*/ 0 h 5150263"/>
              <a:gd name="connsiteX5" fmla="*/ 1408615 w 7187261"/>
              <a:gd name="connsiteY5" fmla="*/ 0 h 5150263"/>
              <a:gd name="connsiteX6" fmla="*/ 805111 w 7187261"/>
              <a:gd name="connsiteY6" fmla="*/ 676275 h 5150263"/>
              <a:gd name="connsiteX7" fmla="*/ 104928 w 7187261"/>
              <a:gd name="connsiteY7" fmla="*/ 2183035 h 5150263"/>
              <a:gd name="connsiteX8" fmla="*/ 51588 w 7187261"/>
              <a:gd name="connsiteY8" fmla="*/ 2400014 h 5150263"/>
              <a:gd name="connsiteX9" fmla="*/ 41301 w 7187261"/>
              <a:gd name="connsiteY9" fmla="*/ 2424208 h 5150263"/>
              <a:gd name="connsiteX10" fmla="*/ 119692 w 7187261"/>
              <a:gd name="connsiteY10" fmla="*/ 1834801 h 5150263"/>
              <a:gd name="connsiteX11" fmla="*/ 870071 w 7187261"/>
              <a:gd name="connsiteY11" fmla="*/ 462248 h 5150263"/>
              <a:gd name="connsiteX12" fmla="*/ 1389279 w 7187261"/>
              <a:gd name="connsiteY12" fmla="*/ 476 h 5150263"/>
              <a:gd name="connsiteX13" fmla="*/ 1320223 w 7187261"/>
              <a:gd name="connsiteY13" fmla="*/ 476 h 5150263"/>
              <a:gd name="connsiteX14" fmla="*/ 423158 w 7187261"/>
              <a:gd name="connsiteY14" fmla="*/ 989743 h 5150263"/>
              <a:gd name="connsiteX15" fmla="*/ 25585 w 7187261"/>
              <a:gd name="connsiteY15" fmla="*/ 2113693 h 5150263"/>
              <a:gd name="connsiteX16" fmla="*/ 2344 w 7187261"/>
              <a:gd name="connsiteY16" fmla="*/ 2725865 h 5150263"/>
              <a:gd name="connsiteX17" fmla="*/ 447256 w 7187261"/>
              <a:gd name="connsiteY17" fmla="*/ 4210717 h 5150263"/>
              <a:gd name="connsiteX18" fmla="*/ 1138962 w 7187261"/>
              <a:gd name="connsiteY18" fmla="*/ 4988910 h 5150263"/>
              <a:gd name="connsiteX19" fmla="*/ 1348512 w 7187261"/>
              <a:gd name="connsiteY19" fmla="*/ 5146834 h 5150263"/>
              <a:gd name="connsiteX20" fmla="*/ 1422712 w 7187261"/>
              <a:gd name="connsiteY20" fmla="*/ 5146834 h 5150263"/>
              <a:gd name="connsiteX21" fmla="*/ 480594 w 7187261"/>
              <a:gd name="connsiteY21" fmla="*/ 4187952 h 5150263"/>
              <a:gd name="connsiteX22" fmla="*/ 398679 w 7187261"/>
              <a:gd name="connsiteY22" fmla="*/ 4046125 h 5150263"/>
              <a:gd name="connsiteX23" fmla="*/ 411823 w 7187261"/>
              <a:gd name="connsiteY23" fmla="*/ 4053078 h 5150263"/>
              <a:gd name="connsiteX24" fmla="*/ 1439380 w 7187261"/>
              <a:gd name="connsiteY24" fmla="*/ 5147405 h 5150263"/>
              <a:gd name="connsiteX25" fmla="*/ 5710010 w 7187261"/>
              <a:gd name="connsiteY25" fmla="*/ 5150263 h 5150263"/>
              <a:gd name="connsiteX26" fmla="*/ 5999665 w 7187261"/>
              <a:gd name="connsiteY26" fmla="*/ 4910900 h 5150263"/>
              <a:gd name="connsiteX27" fmla="*/ 6954165 w 7187261"/>
              <a:gd name="connsiteY27" fmla="*/ 3545777 h 5150263"/>
              <a:gd name="connsiteX28" fmla="*/ 7137712 w 7187261"/>
              <a:gd name="connsiteY28" fmla="*/ 2799207 h 5150263"/>
              <a:gd name="connsiteX29" fmla="*/ 7142951 w 7187261"/>
              <a:gd name="connsiteY29" fmla="*/ 2754535 h 5150263"/>
              <a:gd name="connsiteX30" fmla="*/ 7149428 w 7187261"/>
              <a:gd name="connsiteY30" fmla="*/ 2774823 h 5150263"/>
              <a:gd name="connsiteX31" fmla="*/ 7066465 w 7187261"/>
              <a:gd name="connsiteY31" fmla="*/ 3465672 h 5150263"/>
              <a:gd name="connsiteX32" fmla="*/ 6452578 w 7187261"/>
              <a:gd name="connsiteY32" fmla="*/ 4552760 h 5150263"/>
              <a:gd name="connsiteX33" fmla="*/ 5752110 w 7187261"/>
              <a:gd name="connsiteY33" fmla="*/ 5150263 h 5150263"/>
              <a:gd name="connsiteX34" fmla="*/ 5827643 w 7187261"/>
              <a:gd name="connsiteY34" fmla="*/ 5150263 h 5150263"/>
              <a:gd name="connsiteX35" fmla="*/ 6642793 w 7187261"/>
              <a:gd name="connsiteY35" fmla="*/ 4389406 h 5150263"/>
              <a:gd name="connsiteX36" fmla="*/ 7102469 w 7187261"/>
              <a:gd name="connsiteY36" fmla="*/ 3490817 h 5150263"/>
              <a:gd name="connsiteX37" fmla="*/ 7187242 w 7187261"/>
              <a:gd name="connsiteY37" fmla="*/ 2990183 h 5150263"/>
              <a:gd name="connsiteX38" fmla="*/ 7178288 w 7187261"/>
              <a:gd name="connsiteY38" fmla="*/ 2604802 h 5150263"/>
              <a:gd name="connsiteX39" fmla="*/ 6342565 w 7187261"/>
              <a:gd name="connsiteY39" fmla="*/ 441389 h 5150263"/>
              <a:gd name="connsiteX40" fmla="*/ 7126567 w 7187261"/>
              <a:gd name="connsiteY40" fmla="*/ 2355056 h 5150263"/>
              <a:gd name="connsiteX41" fmla="*/ 6342565 w 7187261"/>
              <a:gd name="connsiteY41" fmla="*/ 441389 h 5150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187261" h="5150263">
                <a:moveTo>
                  <a:pt x="7178288" y="2604802"/>
                </a:moveTo>
                <a:cubicBezTo>
                  <a:pt x="7168763" y="2513076"/>
                  <a:pt x="7174478" y="2420684"/>
                  <a:pt x="7169335" y="2328577"/>
                </a:cubicBezTo>
                <a:cubicBezTo>
                  <a:pt x="7156952" y="2102882"/>
                  <a:pt x="7120586" y="1879149"/>
                  <a:pt x="7060845" y="1661160"/>
                </a:cubicBezTo>
                <a:cubicBezTo>
                  <a:pt x="6910588" y="1121007"/>
                  <a:pt x="6617428" y="631374"/>
                  <a:pt x="6212263" y="243840"/>
                </a:cubicBezTo>
                <a:cubicBezTo>
                  <a:pt x="6126538" y="162496"/>
                  <a:pt x="6040813" y="80201"/>
                  <a:pt x="5953564" y="0"/>
                </a:cubicBezTo>
                <a:lnTo>
                  <a:pt x="1408615" y="0"/>
                </a:lnTo>
                <a:cubicBezTo>
                  <a:pt x="1180967" y="200316"/>
                  <a:pt x="978332" y="427387"/>
                  <a:pt x="805111" y="676275"/>
                </a:cubicBezTo>
                <a:cubicBezTo>
                  <a:pt x="481261" y="1136523"/>
                  <a:pt x="252089" y="1640872"/>
                  <a:pt x="104928" y="2183035"/>
                </a:cubicBezTo>
                <a:cubicBezTo>
                  <a:pt x="85878" y="2254853"/>
                  <a:pt x="69495" y="2327720"/>
                  <a:pt x="51588" y="2400014"/>
                </a:cubicBezTo>
                <a:cubicBezTo>
                  <a:pt x="49683" y="2407634"/>
                  <a:pt x="51588" y="2416969"/>
                  <a:pt x="41301" y="2424208"/>
                </a:cubicBezTo>
                <a:cubicBezTo>
                  <a:pt x="45900" y="2225469"/>
                  <a:pt x="72186" y="2027834"/>
                  <a:pt x="119692" y="1834801"/>
                </a:cubicBezTo>
                <a:cubicBezTo>
                  <a:pt x="247993" y="1310926"/>
                  <a:pt x="506121" y="857726"/>
                  <a:pt x="870071" y="462248"/>
                </a:cubicBezTo>
                <a:cubicBezTo>
                  <a:pt x="1027729" y="291823"/>
                  <a:pt x="1201617" y="137169"/>
                  <a:pt x="1389279" y="476"/>
                </a:cubicBezTo>
                <a:lnTo>
                  <a:pt x="1320223" y="476"/>
                </a:lnTo>
                <a:cubicBezTo>
                  <a:pt x="960844" y="274320"/>
                  <a:pt x="656330" y="599123"/>
                  <a:pt x="423158" y="989743"/>
                </a:cubicBezTo>
                <a:cubicBezTo>
                  <a:pt x="215608" y="1337596"/>
                  <a:pt x="80258" y="1711357"/>
                  <a:pt x="25585" y="2113693"/>
                </a:cubicBezTo>
                <a:cubicBezTo>
                  <a:pt x="-2705" y="2316480"/>
                  <a:pt x="-2228" y="2521077"/>
                  <a:pt x="2344" y="2725865"/>
                </a:cubicBezTo>
                <a:cubicBezTo>
                  <a:pt x="14155" y="3261932"/>
                  <a:pt x="170650" y="3754565"/>
                  <a:pt x="447256" y="4210717"/>
                </a:cubicBezTo>
                <a:cubicBezTo>
                  <a:pt x="629851" y="4511612"/>
                  <a:pt x="866356" y="4767167"/>
                  <a:pt x="1138962" y="4988910"/>
                </a:cubicBezTo>
                <a:cubicBezTo>
                  <a:pt x="1207161" y="5044345"/>
                  <a:pt x="1277008" y="5096990"/>
                  <a:pt x="1348512" y="5146834"/>
                </a:cubicBezTo>
                <a:lnTo>
                  <a:pt x="1422712" y="5146834"/>
                </a:lnTo>
                <a:cubicBezTo>
                  <a:pt x="1043426" y="4892802"/>
                  <a:pt x="724720" y="4577334"/>
                  <a:pt x="480594" y="4187952"/>
                </a:cubicBezTo>
                <a:cubicBezTo>
                  <a:pt x="452019" y="4141851"/>
                  <a:pt x="423444" y="4095179"/>
                  <a:pt x="398679" y="4046125"/>
                </a:cubicBezTo>
                <a:cubicBezTo>
                  <a:pt x="407442" y="4043267"/>
                  <a:pt x="409156" y="4048982"/>
                  <a:pt x="411823" y="4053078"/>
                </a:cubicBezTo>
                <a:cubicBezTo>
                  <a:pt x="683572" y="4484656"/>
                  <a:pt x="1033139" y="4842701"/>
                  <a:pt x="1439380" y="5147405"/>
                </a:cubicBezTo>
                <a:lnTo>
                  <a:pt x="5710010" y="5150263"/>
                </a:lnTo>
                <a:cubicBezTo>
                  <a:pt x="5810594" y="5075482"/>
                  <a:pt x="5907272" y="4995587"/>
                  <a:pt x="5999665" y="4910900"/>
                </a:cubicBezTo>
                <a:cubicBezTo>
                  <a:pt x="6418765" y="4526661"/>
                  <a:pt x="6746901" y="4078129"/>
                  <a:pt x="6954165" y="3545777"/>
                </a:cubicBezTo>
                <a:cubicBezTo>
                  <a:pt x="7048234" y="3306175"/>
                  <a:pt x="7109956" y="3055115"/>
                  <a:pt x="7137712" y="2799207"/>
                </a:cubicBezTo>
                <a:cubicBezTo>
                  <a:pt x="7139236" y="2784920"/>
                  <a:pt x="7141046" y="2770632"/>
                  <a:pt x="7142951" y="2754535"/>
                </a:cubicBezTo>
                <a:cubicBezTo>
                  <a:pt x="7151714" y="2760440"/>
                  <a:pt x="7149237" y="2768441"/>
                  <a:pt x="7149428" y="2774823"/>
                </a:cubicBezTo>
                <a:cubicBezTo>
                  <a:pt x="7156743" y="3007967"/>
                  <a:pt x="7128777" y="3240881"/>
                  <a:pt x="7066465" y="3465672"/>
                </a:cubicBezTo>
                <a:cubicBezTo>
                  <a:pt x="6952165" y="3878580"/>
                  <a:pt x="6737948" y="4235863"/>
                  <a:pt x="6452578" y="4552760"/>
                </a:cubicBezTo>
                <a:cubicBezTo>
                  <a:pt x="6244553" y="4783836"/>
                  <a:pt x="6008809" y="4980242"/>
                  <a:pt x="5752110" y="5150263"/>
                </a:cubicBezTo>
                <a:lnTo>
                  <a:pt x="5827643" y="5150263"/>
                </a:lnTo>
                <a:cubicBezTo>
                  <a:pt x="6136539" y="4938904"/>
                  <a:pt x="6412192" y="4689348"/>
                  <a:pt x="6642793" y="4389406"/>
                </a:cubicBezTo>
                <a:cubicBezTo>
                  <a:pt x="6851295" y="4118324"/>
                  <a:pt x="7009125" y="3820859"/>
                  <a:pt x="7102469" y="3490817"/>
                </a:cubicBezTo>
                <a:cubicBezTo>
                  <a:pt x="7148646" y="3327473"/>
                  <a:pt x="7177069" y="3159624"/>
                  <a:pt x="7187242" y="2990183"/>
                </a:cubicBezTo>
                <a:cubicBezTo>
                  <a:pt x="7187623" y="2984087"/>
                  <a:pt x="7182384" y="2642330"/>
                  <a:pt x="7178288" y="2604802"/>
                </a:cubicBezTo>
                <a:close/>
                <a:moveTo>
                  <a:pt x="6342565" y="441389"/>
                </a:moveTo>
                <a:cubicBezTo>
                  <a:pt x="6829797" y="986533"/>
                  <a:pt x="7091135" y="1624422"/>
                  <a:pt x="7126567" y="2355056"/>
                </a:cubicBezTo>
                <a:cubicBezTo>
                  <a:pt x="7001123" y="1661827"/>
                  <a:pt x="6756426" y="1017365"/>
                  <a:pt x="6342565" y="441389"/>
                </a:cubicBezTo>
                <a:close/>
              </a:path>
            </a:pathLst>
          </a:custGeom>
          <a:solidFill>
            <a:srgbClr val="63AF9D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99C108-68BE-0F4D-9EC6-EA211A372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8716" y="955309"/>
            <a:ext cx="7074568" cy="289897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8800">
                <a:solidFill>
                  <a:srgbClr val="FFFFFF"/>
                </a:solidFill>
              </a:rPr>
              <a:t>My Anger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F19447-041F-A946-97A8-D36CAC59EB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4916" y="4533813"/>
            <a:ext cx="6930189" cy="938463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3200" dirty="0">
                <a:solidFill>
                  <a:srgbClr val="FFFFFF"/>
                </a:solidFill>
              </a:rPr>
              <a:t>Do you ever feel like a ‘victim’ in a situation which makes you angry?</a:t>
            </a:r>
          </a:p>
        </p:txBody>
      </p:sp>
      <p:sp>
        <p:nvSpPr>
          <p:cNvPr id="18" name="Rectangle 6">
            <a:extLst>
              <a:ext uri="{FF2B5EF4-FFF2-40B4-BE49-F238E27FC236}">
                <a16:creationId xmlns:a16="http://schemas.microsoft.com/office/drawing/2014/main" id="{C0B64B74-19BE-47D9-8BB8-7081BF0E08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11333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38100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5050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994C02-B6BD-1544-9E71-B78D24B921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r>
              <a:rPr lang="en-US" sz="6000"/>
              <a:t>My ANGER</a:t>
            </a:r>
          </a:p>
        </p:txBody>
      </p:sp>
      <p:sp>
        <p:nvSpPr>
          <p:cNvPr id="11" name="Rectangle 22">
            <a:extLst>
              <a:ext uri="{FF2B5EF4-FFF2-40B4-BE49-F238E27FC236}">
                <a16:creationId xmlns:a16="http://schemas.microsoft.com/office/drawing/2014/main" id="{535742DD-1B16-4E9D-B715-0D74B4574A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14992" y="1557877"/>
            <a:ext cx="18288" cy="3749040"/>
          </a:xfrm>
          <a:custGeom>
            <a:avLst/>
            <a:gdLst>
              <a:gd name="connsiteX0" fmla="*/ 0 w 18288"/>
              <a:gd name="connsiteY0" fmla="*/ 0 h 3749040"/>
              <a:gd name="connsiteX1" fmla="*/ 18288 w 18288"/>
              <a:gd name="connsiteY1" fmla="*/ 0 h 3749040"/>
              <a:gd name="connsiteX2" fmla="*/ 18288 w 18288"/>
              <a:gd name="connsiteY2" fmla="*/ 662330 h 3749040"/>
              <a:gd name="connsiteX3" fmla="*/ 18288 w 18288"/>
              <a:gd name="connsiteY3" fmla="*/ 1174699 h 3749040"/>
              <a:gd name="connsiteX4" fmla="*/ 18288 w 18288"/>
              <a:gd name="connsiteY4" fmla="*/ 1724558 h 3749040"/>
              <a:gd name="connsiteX5" fmla="*/ 18288 w 18288"/>
              <a:gd name="connsiteY5" fmla="*/ 2424379 h 3749040"/>
              <a:gd name="connsiteX6" fmla="*/ 18288 w 18288"/>
              <a:gd name="connsiteY6" fmla="*/ 3049219 h 3749040"/>
              <a:gd name="connsiteX7" fmla="*/ 18288 w 18288"/>
              <a:gd name="connsiteY7" fmla="*/ 3749040 h 3749040"/>
              <a:gd name="connsiteX8" fmla="*/ 0 w 18288"/>
              <a:gd name="connsiteY8" fmla="*/ 3749040 h 3749040"/>
              <a:gd name="connsiteX9" fmla="*/ 0 w 18288"/>
              <a:gd name="connsiteY9" fmla="*/ 3236671 h 3749040"/>
              <a:gd name="connsiteX10" fmla="*/ 0 w 18288"/>
              <a:gd name="connsiteY10" fmla="*/ 2536850 h 3749040"/>
              <a:gd name="connsiteX11" fmla="*/ 0 w 18288"/>
              <a:gd name="connsiteY11" fmla="*/ 1874520 h 3749040"/>
              <a:gd name="connsiteX12" fmla="*/ 0 w 18288"/>
              <a:gd name="connsiteY12" fmla="*/ 1362151 h 3749040"/>
              <a:gd name="connsiteX13" fmla="*/ 0 w 18288"/>
              <a:gd name="connsiteY13" fmla="*/ 774802 h 3749040"/>
              <a:gd name="connsiteX14" fmla="*/ 0 w 18288"/>
              <a:gd name="connsiteY14" fmla="*/ 0 h 3749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8288" h="3749040" fill="none" extrusionOk="0">
                <a:moveTo>
                  <a:pt x="0" y="0"/>
                </a:moveTo>
                <a:cubicBezTo>
                  <a:pt x="8690" y="407"/>
                  <a:pt x="14141" y="154"/>
                  <a:pt x="18288" y="0"/>
                </a:cubicBezTo>
                <a:cubicBezTo>
                  <a:pt x="34838" y="143586"/>
                  <a:pt x="-11860" y="333097"/>
                  <a:pt x="18288" y="662330"/>
                </a:cubicBezTo>
                <a:cubicBezTo>
                  <a:pt x="48436" y="991563"/>
                  <a:pt x="32813" y="1046681"/>
                  <a:pt x="18288" y="1174699"/>
                </a:cubicBezTo>
                <a:cubicBezTo>
                  <a:pt x="3763" y="1302717"/>
                  <a:pt x="40974" y="1467838"/>
                  <a:pt x="18288" y="1724558"/>
                </a:cubicBezTo>
                <a:cubicBezTo>
                  <a:pt x="-4398" y="1981278"/>
                  <a:pt x="36650" y="2215729"/>
                  <a:pt x="18288" y="2424379"/>
                </a:cubicBezTo>
                <a:cubicBezTo>
                  <a:pt x="-74" y="2633029"/>
                  <a:pt x="-9881" y="2874703"/>
                  <a:pt x="18288" y="3049219"/>
                </a:cubicBezTo>
                <a:cubicBezTo>
                  <a:pt x="46457" y="3223735"/>
                  <a:pt x="4078" y="3453850"/>
                  <a:pt x="18288" y="3749040"/>
                </a:cubicBezTo>
                <a:cubicBezTo>
                  <a:pt x="14465" y="3749751"/>
                  <a:pt x="7675" y="3748271"/>
                  <a:pt x="0" y="3749040"/>
                </a:cubicBezTo>
                <a:cubicBezTo>
                  <a:pt x="19669" y="3507959"/>
                  <a:pt x="-9883" y="3339386"/>
                  <a:pt x="0" y="3236671"/>
                </a:cubicBezTo>
                <a:cubicBezTo>
                  <a:pt x="9883" y="3133956"/>
                  <a:pt x="26871" y="2857214"/>
                  <a:pt x="0" y="2536850"/>
                </a:cubicBezTo>
                <a:cubicBezTo>
                  <a:pt x="-26871" y="2216486"/>
                  <a:pt x="4790" y="2156616"/>
                  <a:pt x="0" y="1874520"/>
                </a:cubicBezTo>
                <a:cubicBezTo>
                  <a:pt x="-4790" y="1592424"/>
                  <a:pt x="-3117" y="1558688"/>
                  <a:pt x="0" y="1362151"/>
                </a:cubicBezTo>
                <a:cubicBezTo>
                  <a:pt x="3117" y="1165614"/>
                  <a:pt x="16802" y="1045125"/>
                  <a:pt x="0" y="774802"/>
                </a:cubicBezTo>
                <a:cubicBezTo>
                  <a:pt x="-16802" y="504479"/>
                  <a:pt x="-29640" y="377701"/>
                  <a:pt x="0" y="0"/>
                </a:cubicBezTo>
                <a:close/>
              </a:path>
              <a:path w="18288" h="3749040" stroke="0" extrusionOk="0">
                <a:moveTo>
                  <a:pt x="0" y="0"/>
                </a:moveTo>
                <a:cubicBezTo>
                  <a:pt x="5341" y="9"/>
                  <a:pt x="11148" y="-611"/>
                  <a:pt x="18288" y="0"/>
                </a:cubicBezTo>
                <a:cubicBezTo>
                  <a:pt x="33352" y="227288"/>
                  <a:pt x="30894" y="278824"/>
                  <a:pt x="18288" y="512369"/>
                </a:cubicBezTo>
                <a:cubicBezTo>
                  <a:pt x="5682" y="745914"/>
                  <a:pt x="53060" y="998220"/>
                  <a:pt x="18288" y="1212190"/>
                </a:cubicBezTo>
                <a:cubicBezTo>
                  <a:pt x="-16484" y="1426160"/>
                  <a:pt x="35474" y="1585099"/>
                  <a:pt x="18288" y="1837030"/>
                </a:cubicBezTo>
                <a:cubicBezTo>
                  <a:pt x="1102" y="2088961"/>
                  <a:pt x="16704" y="2251948"/>
                  <a:pt x="18288" y="2386889"/>
                </a:cubicBezTo>
                <a:cubicBezTo>
                  <a:pt x="19872" y="2521830"/>
                  <a:pt x="5902" y="2679005"/>
                  <a:pt x="18288" y="2936748"/>
                </a:cubicBezTo>
                <a:cubicBezTo>
                  <a:pt x="30674" y="3194491"/>
                  <a:pt x="13809" y="3416052"/>
                  <a:pt x="18288" y="3749040"/>
                </a:cubicBezTo>
                <a:cubicBezTo>
                  <a:pt x="9729" y="3749861"/>
                  <a:pt x="3965" y="3749683"/>
                  <a:pt x="0" y="3749040"/>
                </a:cubicBezTo>
                <a:cubicBezTo>
                  <a:pt x="-10152" y="3632102"/>
                  <a:pt x="-5013" y="3340136"/>
                  <a:pt x="0" y="3236671"/>
                </a:cubicBezTo>
                <a:cubicBezTo>
                  <a:pt x="5013" y="3133206"/>
                  <a:pt x="-27249" y="2814766"/>
                  <a:pt x="0" y="2649322"/>
                </a:cubicBezTo>
                <a:cubicBezTo>
                  <a:pt x="27249" y="2483878"/>
                  <a:pt x="8506" y="2308131"/>
                  <a:pt x="0" y="2061972"/>
                </a:cubicBezTo>
                <a:cubicBezTo>
                  <a:pt x="-8506" y="1815813"/>
                  <a:pt x="-14267" y="1574470"/>
                  <a:pt x="0" y="1399642"/>
                </a:cubicBezTo>
                <a:cubicBezTo>
                  <a:pt x="14267" y="1224814"/>
                  <a:pt x="-24839" y="1011862"/>
                  <a:pt x="0" y="812292"/>
                </a:cubicBezTo>
                <a:cubicBezTo>
                  <a:pt x="24839" y="612722"/>
                  <a:pt x="20220" y="372179"/>
                  <a:pt x="0" y="0"/>
                </a:cubicBezTo>
                <a:close/>
              </a:path>
            </a:pathLst>
          </a:custGeom>
          <a:solidFill>
            <a:srgbClr val="63AF9D"/>
          </a:solidFill>
          <a:ln w="34925">
            <a:solidFill>
              <a:srgbClr val="63AF9D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F89AD89-C388-4DC9-8EEE-37D50BE74F4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1921585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89569021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AnalogousFromLightSeedLeftStep">
      <a:dk1>
        <a:srgbClr val="000000"/>
      </a:dk1>
      <a:lt1>
        <a:srgbClr val="FFFFFF"/>
      </a:lt1>
      <a:dk2>
        <a:srgbClr val="33351E"/>
      </a:dk2>
      <a:lt2>
        <a:srgbClr val="E8E2E3"/>
      </a:lt2>
      <a:accent1>
        <a:srgbClr val="63AF9D"/>
      </a:accent1>
      <a:accent2>
        <a:srgbClr val="56B376"/>
      </a:accent2>
      <a:accent3>
        <a:srgbClr val="62B25C"/>
      </a:accent3>
      <a:accent4>
        <a:srgbClr val="80AE53"/>
      </a:accent4>
      <a:accent5>
        <a:srgbClr val="A0A662"/>
      </a:accent5>
      <a:accent6>
        <a:srgbClr val="BC9C58"/>
      </a:accent6>
      <a:hlink>
        <a:srgbClr val="AE697A"/>
      </a:hlink>
      <a:folHlink>
        <a:srgbClr val="7F7F7F"/>
      </a:folHlink>
    </a:clrScheme>
    <a:fontScheme name="Custom 2">
      <a:majorFont>
        <a:latin typeface="The Serif Hand Black"/>
        <a:ea typeface=""/>
        <a:cs typeface=""/>
      </a:majorFont>
      <a:minorFont>
        <a:latin typeface="The Hand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1279</Words>
  <Application>Microsoft Macintosh PowerPoint</Application>
  <PresentationFormat>Widescreen</PresentationFormat>
  <Paragraphs>126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Arial</vt:lpstr>
      <vt:lpstr>The Hand Bold</vt:lpstr>
      <vt:lpstr>The Serif Hand Black</vt:lpstr>
      <vt:lpstr>SketchyVTI</vt:lpstr>
      <vt:lpstr>Anger</vt:lpstr>
      <vt:lpstr>My anger </vt:lpstr>
      <vt:lpstr>My anger</vt:lpstr>
      <vt:lpstr>My anger</vt:lpstr>
      <vt:lpstr>My anger</vt:lpstr>
      <vt:lpstr>My anger</vt:lpstr>
      <vt:lpstr>My Anger</vt:lpstr>
      <vt:lpstr>My Anger</vt:lpstr>
      <vt:lpstr>My ANGER</vt:lpstr>
      <vt:lpstr>How do the following emotions affect your anger levels:  Pride Envy Greed/ desire for wealth and power Lust Desire for Vengeance Hatred Selfishness</vt:lpstr>
      <vt:lpstr>‘Their’ anger towards me</vt:lpstr>
      <vt:lpstr>’Their’ anger towards me</vt:lpstr>
      <vt:lpstr>What has helped me?</vt:lpstr>
      <vt:lpstr>What has helped me?</vt:lpstr>
      <vt:lpstr>Am I in Control?</vt:lpstr>
      <vt:lpstr>Reflecting on my anger</vt:lpstr>
      <vt:lpstr>What else can I try?</vt:lpstr>
      <vt:lpstr>What else can I try?</vt:lpstr>
      <vt:lpstr>What else can I try?</vt:lpstr>
      <vt:lpstr>What else can I try?</vt:lpstr>
      <vt:lpstr>What else can I try?</vt:lpstr>
      <vt:lpstr>What else can I try?</vt:lpstr>
      <vt:lpstr>What else can I try?</vt:lpstr>
      <vt:lpstr>What else can I try?</vt:lpstr>
      <vt:lpstr>What else can I try?</vt:lpstr>
      <vt:lpstr>What else can I try?</vt:lpstr>
      <vt:lpstr>What else can I try</vt:lpstr>
      <vt:lpstr>What else can I try?</vt:lpstr>
      <vt:lpstr>What else can I try?</vt:lpstr>
      <vt:lpstr>What else can I try?</vt:lpstr>
      <vt:lpstr>What else can I try?</vt:lpstr>
      <vt:lpstr>Transform and help to transform others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Anger</dc:title>
  <dc:creator>Lale Tuncer</dc:creator>
  <cp:lastModifiedBy>Lale Tuncer</cp:lastModifiedBy>
  <cp:revision>1</cp:revision>
  <dcterms:created xsi:type="dcterms:W3CDTF">2021-01-11T22:20:09Z</dcterms:created>
  <dcterms:modified xsi:type="dcterms:W3CDTF">2021-01-11T22:25:41Z</dcterms:modified>
</cp:coreProperties>
</file>